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0" r:id="rId3"/>
    <p:sldMasterId id="214748365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Lst>
  <p:sldSz cy="13716000" cx="24377650"/>
  <p:notesSz cx="6858000" cy="9144000"/>
  <p:embeddedFontLst>
    <p:embeddedFont>
      <p:font typeface="Lobster"/>
      <p:regular r:id="rId53"/>
    </p:embeddedFont>
    <p:embeddedFont>
      <p:font typeface="Playfair Display"/>
      <p:regular r:id="rId54"/>
      <p:bold r:id="rId55"/>
      <p:italic r:id="rId56"/>
      <p:boldItalic r:id="rId57"/>
    </p:embeddedFont>
    <p:embeddedFont>
      <p:font typeface="Montserrat"/>
      <p:regular r:id="rId58"/>
      <p:bold r:id="rId59"/>
      <p:italic r:id="rId60"/>
      <p:boldItalic r:id="rId61"/>
    </p:embeddedFont>
    <p:embeddedFont>
      <p:font typeface="Montserrat Light"/>
      <p:regular r:id="rId62"/>
      <p:bold r:id="rId63"/>
      <p:italic r:id="rId64"/>
      <p:boldItalic r:id="rId65"/>
    </p:embeddedFont>
    <p:embeddedFont>
      <p:font typeface="Playfair Display ExtraBold"/>
      <p:bold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MontserratLight-regular.fntdata"/><Relationship Id="rId61" Type="http://schemas.openxmlformats.org/officeDocument/2006/relationships/font" Target="fonts/Montserrat-boldItalic.fntdata"/><Relationship Id="rId20" Type="http://schemas.openxmlformats.org/officeDocument/2006/relationships/slide" Target="slides/slide15.xml"/><Relationship Id="rId64" Type="http://schemas.openxmlformats.org/officeDocument/2006/relationships/font" Target="fonts/MontserratLight-italic.fntdata"/><Relationship Id="rId63" Type="http://schemas.openxmlformats.org/officeDocument/2006/relationships/font" Target="fonts/MontserratLight-bold.fntdata"/><Relationship Id="rId22" Type="http://schemas.openxmlformats.org/officeDocument/2006/relationships/slide" Target="slides/slide17.xml"/><Relationship Id="rId66" Type="http://schemas.openxmlformats.org/officeDocument/2006/relationships/font" Target="fonts/PlayfairDisplayExtraBold-bold.fntdata"/><Relationship Id="rId21" Type="http://schemas.openxmlformats.org/officeDocument/2006/relationships/slide" Target="slides/slide16.xml"/><Relationship Id="rId65" Type="http://schemas.openxmlformats.org/officeDocument/2006/relationships/font" Target="fonts/MontserratLight-boldItalic.fntdata"/><Relationship Id="rId24" Type="http://schemas.openxmlformats.org/officeDocument/2006/relationships/slide" Target="slides/slide19.xml"/><Relationship Id="rId23" Type="http://schemas.openxmlformats.org/officeDocument/2006/relationships/slide" Target="slides/slide18.xml"/><Relationship Id="rId67" Type="http://schemas.openxmlformats.org/officeDocument/2006/relationships/font" Target="fonts/PlayfairDisplayExtraBold-boldItalic.fntdata"/><Relationship Id="rId60" Type="http://schemas.openxmlformats.org/officeDocument/2006/relationships/font" Target="fonts/Montserrat-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Lobster-regular.fntdata"/><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PlayfairDisplay-bold.fntdata"/><Relationship Id="rId10" Type="http://schemas.openxmlformats.org/officeDocument/2006/relationships/slide" Target="slides/slide5.xml"/><Relationship Id="rId54" Type="http://schemas.openxmlformats.org/officeDocument/2006/relationships/font" Target="fonts/PlayfairDisplay-regular.fntdata"/><Relationship Id="rId13" Type="http://schemas.openxmlformats.org/officeDocument/2006/relationships/slide" Target="slides/slide8.xml"/><Relationship Id="rId57" Type="http://schemas.openxmlformats.org/officeDocument/2006/relationships/font" Target="fonts/PlayfairDisplay-boldItalic.fntdata"/><Relationship Id="rId12" Type="http://schemas.openxmlformats.org/officeDocument/2006/relationships/slide" Target="slides/slide7.xml"/><Relationship Id="rId56" Type="http://schemas.openxmlformats.org/officeDocument/2006/relationships/font" Target="fonts/PlayfairDisplay-italic.fntdata"/><Relationship Id="rId15" Type="http://schemas.openxmlformats.org/officeDocument/2006/relationships/slide" Target="slides/slide10.xml"/><Relationship Id="rId59" Type="http://schemas.openxmlformats.org/officeDocument/2006/relationships/font" Target="fonts/Montserrat-bold.fntdata"/><Relationship Id="rId14" Type="http://schemas.openxmlformats.org/officeDocument/2006/relationships/slide" Target="slides/slide9.xml"/><Relationship Id="rId58" Type="http://schemas.openxmlformats.org/officeDocument/2006/relationships/font" Target="fonts/Montserrat-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1pPr>
            <a:lvl2pPr indent="-228600" lvl="1" marL="9144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2pPr>
            <a:lvl3pPr indent="-228600" lvl="2" marL="13716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3pPr>
            <a:lvl4pPr indent="-228600" lvl="3" marL="18288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4pPr>
            <a:lvl5pPr indent="-228600" lvl="4" marL="22860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5pPr>
            <a:lvl6pPr indent="-228600" lvl="5" marL="27432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Montserrat Light"/>
                <a:ea typeface="Montserrat Light"/>
                <a:cs typeface="Montserrat Light"/>
                <a:sym typeface="Montserrat Light"/>
              </a:rPr>
              <a:t>‹#›</a:t>
            </a:fld>
            <a:endParaRPr b="0" i="0" sz="1200" u="none" cap="none" strike="noStrike">
              <a:solidFill>
                <a:schemeClr val="dk1"/>
              </a:solidFill>
              <a:latin typeface="Montserrat Light"/>
              <a:ea typeface="Montserrat Light"/>
              <a:cs typeface="Montserrat Light"/>
              <a:sym typeface="Montserrat Light"/>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 name="Shape 17"/>
        <p:cNvGrpSpPr/>
        <p:nvPr/>
      </p:nvGrpSpPr>
      <p:grpSpPr>
        <a:xfrm>
          <a:off x="0" y="0"/>
          <a:ext cx="0" cy="0"/>
          <a:chOff x="0" y="0"/>
          <a:chExt cx="0" cy="0"/>
        </a:xfrm>
      </p:grpSpPr>
      <p:sp>
        <p:nvSpPr>
          <p:cNvPr id="18" name="Google Shape;18;g2905a19f480_0_3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 name="Google Shape;19;g2905a19f480_0_3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 name="Google Shape;20;g2905a19f480_0_31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g25cdf520612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g25cdf520612_0_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g25cdf520612_0_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25cdf520612_0_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 name="Google Shape;54;g25cdf520612_0_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5d0000ade4_0_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 name="Google Shape;67;g25d0000ade4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5d0000ade4_0_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g25d0000ade4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5d0000ade4_0_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g25d0000ade4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5cdf520612_0_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g25cdf520612_0_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5ce12542b4_0_1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25ce12542b4_0_1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5cdf520612_0_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g25cdf520612_0_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960c4881a0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g2960c4881a0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8b39c81476_1_51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g28b39c81476_1_51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62a6817a8a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g262a6817a8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9f27168c2e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g29f27168c2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9f27168c2e_0_2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g29f27168c2e_0_2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960c4881a0_1_2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g2960c4881a0_1_2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a1075679e2_1_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g2a1075679e2_1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9f27168c2e_0_4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g29f27168c2e_0_4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9f27168c2e_0_2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200"/>
              <a:t>We’ve had many different iterations of the menu bar. The first resembles our low-fi prototype with the pop-up movie thing. We received a couple of feedbacks: 1) make it fit in more with the style of the rest of the app, 2) It’s a little odd to have content passing behind 3) It’s taking up too much real estate on the page. We first took care of the style aspect and made it fit in more stylistically. However, we also wanted to incorporate feedback that it didn’t look very clean with feed content still passing in the background, so we eventually landed on the third design, a simple footer menu bar that had the original buttons, but spans across the whole page and still keeps the fun movie bar element. We also made it minimized when not in use to save real estate. Whenever one needs the menu bar, we can just click to make it pop up.</a:t>
            </a:r>
            <a:endParaRPr sz="1200"/>
          </a:p>
        </p:txBody>
      </p:sp>
      <p:sp>
        <p:nvSpPr>
          <p:cNvPr id="258" name="Google Shape;258;g29f27168c2e_0_2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9f27168c2e_0_3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H3: User Control</a:t>
            </a:r>
            <a:endParaRPr/>
          </a:p>
          <a:p>
            <a:pPr indent="0" lvl="0" marL="0" rtl="0" algn="l">
              <a:spcBef>
                <a:spcPts val="0"/>
              </a:spcBef>
              <a:spcAft>
                <a:spcPts val="0"/>
              </a:spcAft>
              <a:buNone/>
            </a:pPr>
            <a:r>
              <a:rPr lang="en-US"/>
              <a:t>H8: Minimalist Design</a:t>
            </a:r>
            <a:endParaRPr/>
          </a:p>
          <a:p>
            <a:pPr indent="0" lvl="0" marL="0" rtl="0" algn="l">
              <a:spcBef>
                <a:spcPts val="0"/>
              </a:spcBef>
              <a:spcAft>
                <a:spcPts val="0"/>
              </a:spcAft>
              <a:buNone/>
            </a:pPr>
            <a:r>
              <a:rPr lang="en-US"/>
              <a:t>H11: Accessibility</a:t>
            </a:r>
            <a:endParaRPr/>
          </a:p>
        </p:txBody>
      </p:sp>
      <p:sp>
        <p:nvSpPr>
          <p:cNvPr id="274" name="Google Shape;274;g29f27168c2e_0_3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9f27168c2e_0_3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g29f27168c2e_0_3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9f27168c2e_0_3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g29f27168c2e_0_3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9f27168c2e_0_4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g29f27168c2e_0_4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62a6817a8a_0_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200"/>
              <a:t>We’ve had many different iterations of the menu bar. The first resembles our low-fi prototype with the pop-up movie thing. We received a couple of feedbacks: 1) make it fit in more with the style of the rest of the app, 2) It’s a little odd to have content passing behind 3) It’s taking up too much real estate on the page. We first took care of the style aspect and made it fit in more stylistically. However, we also wanted to incorporate feedback that it didn’t look very clean with feed content still passing in the background, so we eventually landed on the third design, a simple footer menu bar that had the original buttons, but spans across the whole page and still keeps the fun movie bar element. We also made it minimized when not in use to save real estate. Whenever one needs the menu bar, we can just click to make it pop up.</a:t>
            </a:r>
            <a:endParaRPr sz="1200"/>
          </a:p>
        </p:txBody>
      </p:sp>
      <p:sp>
        <p:nvSpPr>
          <p:cNvPr id="363" name="Google Shape;363;g262a6817a8a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62a6817a8a_0_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H3: User Control</a:t>
            </a:r>
            <a:endParaRPr/>
          </a:p>
          <a:p>
            <a:pPr indent="0" lvl="0" marL="0" rtl="0" algn="l">
              <a:spcBef>
                <a:spcPts val="0"/>
              </a:spcBef>
              <a:spcAft>
                <a:spcPts val="0"/>
              </a:spcAft>
              <a:buClr>
                <a:schemeClr val="dk1"/>
              </a:buClr>
              <a:buSzPts val="1100"/>
              <a:buFont typeface="Arial"/>
              <a:buNone/>
            </a:pPr>
            <a:r>
              <a:rPr lang="en-US"/>
              <a:t>H7: Efficiency of Use</a:t>
            </a:r>
            <a:endParaRPr/>
          </a:p>
          <a:p>
            <a:pPr indent="0" lvl="0" marL="0" rtl="0" algn="l">
              <a:spcBef>
                <a:spcPts val="0"/>
              </a:spcBef>
              <a:spcAft>
                <a:spcPts val="0"/>
              </a:spcAft>
              <a:buClr>
                <a:schemeClr val="dk1"/>
              </a:buClr>
              <a:buSzPts val="1100"/>
              <a:buFont typeface="Arial"/>
              <a:buNone/>
            </a:pPr>
            <a:r>
              <a:rPr lang="en-US"/>
              <a:t>H8: Minimalist Design</a:t>
            </a:r>
            <a:endParaRPr/>
          </a:p>
        </p:txBody>
      </p:sp>
      <p:sp>
        <p:nvSpPr>
          <p:cNvPr id="383" name="Google Shape;383;g262a6817a8a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262a6817a8a_0_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g262a6817a8a_0_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62a6817a8a_0_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g262a6817a8a_0_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9f27168c2e_0_4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g29f27168c2e_0_4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a1075679e2_1_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200"/>
              <a:t>We’ve had many different iterations of the menu bar. The first resembles our low-fi prototype with the pop-up movie thing. We received a couple of feedbacks: 1) make it fit in more with the style of the rest of the app, 2) It’s a little odd to have content passing behind 3) It’s taking up too much real estate on the page. We first took care of the style aspect and made it fit in more stylistically. However, we also wanted to incorporate feedback that it didn’t look very clean with feed content still passing in the background, so we eventually landed on the third design, a simple footer menu bar that had the original buttons, but spans across the whole page and still keeps the fun movie bar element. We also made it minimized when not in use to save real estate. Whenever one needs the menu bar, we can just click to make it pop up.</a:t>
            </a:r>
            <a:endParaRPr sz="1200"/>
          </a:p>
        </p:txBody>
      </p:sp>
      <p:sp>
        <p:nvSpPr>
          <p:cNvPr id="488" name="Google Shape;488;g2a1075679e2_1_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a1075679e2_1_1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H7: Efficiency of Use</a:t>
            </a:r>
            <a:endParaRPr/>
          </a:p>
          <a:p>
            <a:pPr indent="0" lvl="0" marL="0" rtl="0" algn="l">
              <a:spcBef>
                <a:spcPts val="0"/>
              </a:spcBef>
              <a:spcAft>
                <a:spcPts val="0"/>
              </a:spcAft>
              <a:buClr>
                <a:schemeClr val="dk1"/>
              </a:buClr>
              <a:buSzPts val="1100"/>
              <a:buFont typeface="Arial"/>
              <a:buNone/>
            </a:pPr>
            <a:r>
              <a:rPr lang="en-US"/>
              <a:t>H8: Minimalist Design</a:t>
            </a:r>
            <a:endParaRPr/>
          </a:p>
          <a:p>
            <a:pPr indent="0" lvl="0" marL="0" rtl="0" algn="l">
              <a:spcBef>
                <a:spcPts val="0"/>
              </a:spcBef>
              <a:spcAft>
                <a:spcPts val="0"/>
              </a:spcAft>
              <a:buClr>
                <a:schemeClr val="dk1"/>
              </a:buClr>
              <a:buSzPts val="1100"/>
              <a:buFont typeface="Arial"/>
              <a:buNone/>
            </a:pPr>
            <a:r>
              <a:rPr lang="en-US"/>
              <a:t>H11: Accessibility</a:t>
            </a:r>
            <a:endParaRPr/>
          </a:p>
        </p:txBody>
      </p:sp>
      <p:sp>
        <p:nvSpPr>
          <p:cNvPr id="507" name="Google Shape;507;g2a1075679e2_1_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2a1075679e2_1_2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g2a1075679e2_1_2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2a1075679e2_1_2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g2a1075679e2_1_2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29f27168c2e_0_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g29f27168c2e_0_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29f27168c2e_0_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g29f27168c2e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26052d924c0_2_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g26052d924c0_2_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29f27168c2e_0_2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3" name="Google Shape;623;g29f27168c2e_0_2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29f27168c2e_0_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g29f27168c2e_0_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29f27168c2e_0_1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g29f27168c2e_0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29f27168c2e_0_2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g29f27168c2e_0_2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a1075679e2_1_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g2a1075679e2_1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29f27168c2e_0_1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8" name="Google Shape;698;g29f27168c2e_0_1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29f27168c2e_0_4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g29f27168c2e_0_4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29f27168c2e_0_1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0" name="Google Shape;720;g29f27168c2e_0_1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2a1075679e2_1_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1" name="Google Shape;731;g2a1075679e2_1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29f27168c2e_0_2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7" name="Google Shape;747;g29f27168c2e_0_2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a121c970b6_2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g2a121c970b6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9f27168c2e_0_1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7" name="Google Shape;777;g29f27168c2e_0_1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29f27168c2e_0_1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8" name="Google Shape;788;g29f27168c2e_0_1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16" name="Shape 1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675964" y="730259"/>
            <a:ext cx="21025723" cy="2651126"/>
          </a:xfrm>
          <a:prstGeom prst="rect">
            <a:avLst/>
          </a:prstGeom>
          <a:noFill/>
          <a:ln>
            <a:noFill/>
          </a:ln>
        </p:spPr>
        <p:txBody>
          <a:bodyPr anchorCtr="0" anchor="ctr" bIns="91400" lIns="182825" spcFirstLastPara="1" rIns="182825" wrap="square" tIns="91400">
            <a:normAutofit/>
          </a:bodyPr>
          <a:lstStyle>
            <a:lvl1pPr lvl="0" marR="0" rtl="0" algn="ctr">
              <a:lnSpc>
                <a:spcPct val="90000"/>
              </a:lnSpc>
              <a:spcBef>
                <a:spcPts val="0"/>
              </a:spcBef>
              <a:spcAft>
                <a:spcPts val="0"/>
              </a:spcAft>
              <a:buClr>
                <a:schemeClr val="dk2"/>
              </a:buClr>
              <a:buSzPts val="8800"/>
              <a:buFont typeface="Montserrat Light"/>
              <a:buNone/>
              <a:defRPr b="0" i="0" sz="8800" u="none" cap="none" strike="noStrike">
                <a:solidFill>
                  <a:schemeClr val="dk2"/>
                </a:solidFill>
                <a:latin typeface="Montserrat Light"/>
                <a:ea typeface="Montserrat Light"/>
                <a:cs typeface="Montserrat Light"/>
                <a:sym typeface="Montserrat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675964" y="3651250"/>
            <a:ext cx="21025723" cy="8702676"/>
          </a:xfrm>
          <a:prstGeom prst="rect">
            <a:avLst/>
          </a:prstGeom>
          <a:noFill/>
          <a:ln>
            <a:noFill/>
          </a:ln>
        </p:spPr>
        <p:txBody>
          <a:bodyPr anchorCtr="0" anchor="t" bIns="91400" lIns="182825" spcFirstLastPara="1" rIns="182825" wrap="square" tIns="91400">
            <a:normAutofit/>
          </a:bodyPr>
          <a:lstStyle>
            <a:lvl1pPr indent="-482600" lvl="0" marL="457200" marR="0" rtl="0" algn="l">
              <a:lnSpc>
                <a:spcPct val="104999"/>
              </a:lnSpc>
              <a:spcBef>
                <a:spcPts val="2000"/>
              </a:spcBef>
              <a:spcAft>
                <a:spcPts val="0"/>
              </a:spcAft>
              <a:buClr>
                <a:schemeClr val="dk1"/>
              </a:buClr>
              <a:buSzPts val="4000"/>
              <a:buFont typeface="Arial"/>
              <a:buChar char="•"/>
              <a:defRPr b="0" i="0" sz="4000" u="none" cap="none" strike="noStrike">
                <a:solidFill>
                  <a:schemeClr val="dk1"/>
                </a:solidFill>
                <a:latin typeface="Montserrat Light"/>
                <a:ea typeface="Montserrat Light"/>
                <a:cs typeface="Montserrat Light"/>
                <a:sym typeface="Montserrat Light"/>
              </a:defRPr>
            </a:lvl1pPr>
            <a:lvl2pPr indent="-431800" lvl="1" marL="914400" marR="0" rtl="0" algn="l">
              <a:lnSpc>
                <a:spcPct val="131250"/>
              </a:lnSpc>
              <a:spcBef>
                <a:spcPts val="1000"/>
              </a:spcBef>
              <a:spcAft>
                <a:spcPts val="0"/>
              </a:spcAft>
              <a:buClr>
                <a:schemeClr val="dk1"/>
              </a:buClr>
              <a:buSzPts val="3200"/>
              <a:buFont typeface="Arial"/>
              <a:buChar char="•"/>
              <a:defRPr b="0" i="0" sz="3200" u="none" cap="none" strike="noStrike">
                <a:solidFill>
                  <a:schemeClr val="dk1"/>
                </a:solidFill>
                <a:latin typeface="Montserrat Light"/>
                <a:ea typeface="Montserrat Light"/>
                <a:cs typeface="Montserrat Light"/>
                <a:sym typeface="Montserrat Light"/>
              </a:defRPr>
            </a:lvl2pPr>
            <a:lvl3pPr indent="-406400" lvl="2" marL="1371600" marR="0" rtl="0" algn="l">
              <a:lnSpc>
                <a:spcPct val="150000"/>
              </a:lnSpc>
              <a:spcBef>
                <a:spcPts val="1000"/>
              </a:spcBef>
              <a:spcAft>
                <a:spcPts val="0"/>
              </a:spcAft>
              <a:buClr>
                <a:schemeClr val="dk1"/>
              </a:buClr>
              <a:buSzPts val="2800"/>
              <a:buFont typeface="Arial"/>
              <a:buChar char="•"/>
              <a:defRPr b="0" i="0" sz="2800" u="none" cap="none" strike="noStrike">
                <a:solidFill>
                  <a:schemeClr val="dk1"/>
                </a:solidFill>
                <a:latin typeface="Montserrat Light"/>
                <a:ea typeface="Montserrat Light"/>
                <a:cs typeface="Montserrat Light"/>
                <a:sym typeface="Montserrat Light"/>
              </a:defRPr>
            </a:lvl3pPr>
            <a:lvl4pPr indent="-381000" lvl="3" marL="18288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4pPr>
            <a:lvl5pPr indent="-381000" lvl="4" marL="22860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8"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320">
          <p15:clr>
            <a:srgbClr val="A4A3A4"/>
          </p15:clr>
        </p15:guide>
        <p15:guide id="2" pos="7678">
          <p15:clr>
            <a:srgbClr val="A4A3A4"/>
          </p15:clr>
        </p15:guide>
        <p15:guide id="3" pos="958">
          <p15:clr>
            <a:srgbClr val="A4A3A4"/>
          </p15:clr>
        </p15:guide>
        <p15:guide id="4" pos="14398">
          <p15:clr>
            <a:srgbClr val="A4A3A4"/>
          </p15:clr>
        </p15:guide>
        <p15:guide id="5" orient="horz" pos="8160">
          <p15:clr>
            <a:srgbClr val="A4A3A4"/>
          </p15:clr>
        </p15:guide>
        <p15:guide id="6" orient="horz" pos="480">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3" name="Shape 13"/>
        <p:cNvGrpSpPr/>
        <p:nvPr/>
      </p:nvGrpSpPr>
      <p:grpSpPr>
        <a:xfrm>
          <a:off x="0" y="0"/>
          <a:ext cx="0" cy="0"/>
          <a:chOff x="0" y="0"/>
          <a:chExt cx="0" cy="0"/>
        </a:xfrm>
      </p:grpSpPr>
      <p:sp>
        <p:nvSpPr>
          <p:cNvPr id="14" name="Google Shape;14;p3"/>
          <p:cNvSpPr txBox="1"/>
          <p:nvPr>
            <p:ph type="title"/>
          </p:nvPr>
        </p:nvSpPr>
        <p:spPr>
          <a:xfrm>
            <a:off x="1675964" y="730259"/>
            <a:ext cx="21025800" cy="2651100"/>
          </a:xfrm>
          <a:prstGeom prst="rect">
            <a:avLst/>
          </a:prstGeom>
          <a:noFill/>
          <a:ln>
            <a:noFill/>
          </a:ln>
        </p:spPr>
        <p:txBody>
          <a:bodyPr anchorCtr="0" anchor="ctr" bIns="91400" lIns="182825" spcFirstLastPara="1" rIns="182825" wrap="square" tIns="91400">
            <a:normAutofit/>
          </a:bodyPr>
          <a:lstStyle>
            <a:lvl1pPr lvl="0" marR="0" rtl="0" algn="ctr">
              <a:lnSpc>
                <a:spcPct val="90000"/>
              </a:lnSpc>
              <a:spcBef>
                <a:spcPts val="0"/>
              </a:spcBef>
              <a:spcAft>
                <a:spcPts val="0"/>
              </a:spcAft>
              <a:buClr>
                <a:schemeClr val="dk2"/>
              </a:buClr>
              <a:buSzPts val="8800"/>
              <a:buFont typeface="Montserrat Light"/>
              <a:buNone/>
              <a:defRPr b="0" i="0" sz="8800" u="none" cap="none" strike="noStrike">
                <a:solidFill>
                  <a:schemeClr val="dk2"/>
                </a:solidFill>
                <a:latin typeface="Montserrat Light"/>
                <a:ea typeface="Montserrat Light"/>
                <a:cs typeface="Montserrat Light"/>
                <a:sym typeface="Montserrat Light"/>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5" name="Google Shape;15;p3"/>
          <p:cNvSpPr txBox="1"/>
          <p:nvPr>
            <p:ph idx="1" type="body"/>
          </p:nvPr>
        </p:nvSpPr>
        <p:spPr>
          <a:xfrm>
            <a:off x="1675964" y="3651250"/>
            <a:ext cx="21025800" cy="8702700"/>
          </a:xfrm>
          <a:prstGeom prst="rect">
            <a:avLst/>
          </a:prstGeom>
          <a:noFill/>
          <a:ln>
            <a:noFill/>
          </a:ln>
        </p:spPr>
        <p:txBody>
          <a:bodyPr anchorCtr="0" anchor="t" bIns="91400" lIns="182825" spcFirstLastPara="1" rIns="182825" wrap="square" tIns="91400">
            <a:normAutofit/>
          </a:bodyPr>
          <a:lstStyle>
            <a:lvl1pPr indent="-482600" lvl="0" marL="457200" marR="0" rtl="0" algn="l">
              <a:lnSpc>
                <a:spcPct val="105000"/>
              </a:lnSpc>
              <a:spcBef>
                <a:spcPts val="2000"/>
              </a:spcBef>
              <a:spcAft>
                <a:spcPts val="0"/>
              </a:spcAft>
              <a:buClr>
                <a:schemeClr val="dk1"/>
              </a:buClr>
              <a:buSzPts val="4000"/>
              <a:buFont typeface="Arial"/>
              <a:buChar char="•"/>
              <a:defRPr b="0" i="0" sz="4000" u="none" cap="none" strike="noStrike">
                <a:solidFill>
                  <a:schemeClr val="dk1"/>
                </a:solidFill>
                <a:latin typeface="Montserrat Light"/>
                <a:ea typeface="Montserrat Light"/>
                <a:cs typeface="Montserrat Light"/>
                <a:sym typeface="Montserrat Light"/>
              </a:defRPr>
            </a:lvl1pPr>
            <a:lvl2pPr indent="-431800" lvl="1" marL="914400" marR="0" rtl="0" algn="l">
              <a:lnSpc>
                <a:spcPct val="131250"/>
              </a:lnSpc>
              <a:spcBef>
                <a:spcPts val="1000"/>
              </a:spcBef>
              <a:spcAft>
                <a:spcPts val="0"/>
              </a:spcAft>
              <a:buClr>
                <a:schemeClr val="dk1"/>
              </a:buClr>
              <a:buSzPts val="3200"/>
              <a:buFont typeface="Arial"/>
              <a:buChar char="•"/>
              <a:defRPr b="0" i="0" sz="3200" u="none" cap="none" strike="noStrike">
                <a:solidFill>
                  <a:schemeClr val="dk1"/>
                </a:solidFill>
                <a:latin typeface="Montserrat Light"/>
                <a:ea typeface="Montserrat Light"/>
                <a:cs typeface="Montserrat Light"/>
                <a:sym typeface="Montserrat Light"/>
              </a:defRPr>
            </a:lvl2pPr>
            <a:lvl3pPr indent="-406400" lvl="2" marL="1371600" marR="0" rtl="0" algn="l">
              <a:lnSpc>
                <a:spcPct val="150000"/>
              </a:lnSpc>
              <a:spcBef>
                <a:spcPts val="1000"/>
              </a:spcBef>
              <a:spcAft>
                <a:spcPts val="0"/>
              </a:spcAft>
              <a:buClr>
                <a:schemeClr val="dk1"/>
              </a:buClr>
              <a:buSzPts val="2800"/>
              <a:buFont typeface="Arial"/>
              <a:buChar char="•"/>
              <a:defRPr b="0" i="0" sz="2800" u="none" cap="none" strike="noStrike">
                <a:solidFill>
                  <a:schemeClr val="dk1"/>
                </a:solidFill>
                <a:latin typeface="Montserrat Light"/>
                <a:ea typeface="Montserrat Light"/>
                <a:cs typeface="Montserrat Light"/>
                <a:sym typeface="Montserrat Light"/>
              </a:defRPr>
            </a:lvl3pPr>
            <a:lvl4pPr indent="-381000" lvl="3" marL="18288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4pPr>
            <a:lvl5pPr indent="-381000" lvl="4" marL="22860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320">
          <p15:clr>
            <a:srgbClr val="A4A3A4"/>
          </p15:clr>
        </p15:guide>
        <p15:guide id="2" pos="7678">
          <p15:clr>
            <a:srgbClr val="A4A3A4"/>
          </p15:clr>
        </p15:guide>
        <p15:guide id="3" pos="958">
          <p15:clr>
            <a:srgbClr val="A4A3A4"/>
          </p15:clr>
        </p15:guide>
        <p15:guide id="4" pos="14398">
          <p15:clr>
            <a:srgbClr val="A4A3A4"/>
          </p15:clr>
        </p15:guide>
        <p15:guide id="5" orient="horz" pos="8160">
          <p15:clr>
            <a:srgbClr val="A4A3A4"/>
          </p15:clr>
        </p15:guide>
        <p15:guide id="6" orient="horz" pos="480">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24.jpg"/><Relationship Id="rId5" Type="http://schemas.openxmlformats.org/officeDocument/2006/relationships/image" Target="../media/image14.png"/><Relationship Id="rId6"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image" Target="../media/image1.png"/><Relationship Id="rId7" Type="http://schemas.openxmlformats.org/officeDocument/2006/relationships/image" Target="../media/image11.png"/><Relationship Id="rId8"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3.png"/><Relationship Id="rId4" Type="http://schemas.openxmlformats.org/officeDocument/2006/relationships/image" Target="../media/image21.png"/><Relationship Id="rId5" Type="http://schemas.openxmlformats.org/officeDocument/2006/relationships/image" Target="../media/image1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5.png"/><Relationship Id="rId4" Type="http://schemas.openxmlformats.org/officeDocument/2006/relationships/image" Target="../media/image1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5.png"/><Relationship Id="rId4" Type="http://schemas.openxmlformats.org/officeDocument/2006/relationships/image" Target="../media/image20.png"/><Relationship Id="rId5" Type="http://schemas.openxmlformats.org/officeDocument/2006/relationships/image" Target="../media/image1.png"/><Relationship Id="rId6"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2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png"/><Relationship Id="rId4" Type="http://schemas.openxmlformats.org/officeDocument/2006/relationships/image" Target="../media/image1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 name="Shape 21"/>
        <p:cNvGrpSpPr/>
        <p:nvPr/>
      </p:nvGrpSpPr>
      <p:grpSpPr>
        <a:xfrm>
          <a:off x="0" y="0"/>
          <a:ext cx="0" cy="0"/>
          <a:chOff x="0" y="0"/>
          <a:chExt cx="0" cy="0"/>
        </a:xfrm>
      </p:grpSpPr>
      <p:pic>
        <p:nvPicPr>
          <p:cNvPr id="22" name="Google Shape;22;p5"/>
          <p:cNvPicPr preferRelativeResize="0"/>
          <p:nvPr/>
        </p:nvPicPr>
        <p:blipFill>
          <a:blip r:embed="rId3">
            <a:alphaModFix/>
          </a:blip>
          <a:stretch>
            <a:fillRect/>
          </a:stretch>
        </p:blipFill>
        <p:spPr>
          <a:xfrm>
            <a:off x="0" y="0"/>
            <a:ext cx="24377649" cy="13712426"/>
          </a:xfrm>
          <a:prstGeom prst="rect">
            <a:avLst/>
          </a:prstGeom>
          <a:noFill/>
          <a:ln>
            <a:noFill/>
          </a:ln>
        </p:spPr>
      </p:pic>
      <p:sp>
        <p:nvSpPr>
          <p:cNvPr id="23" name="Google Shape;23;p5"/>
          <p:cNvSpPr txBox="1"/>
          <p:nvPr/>
        </p:nvSpPr>
        <p:spPr>
          <a:xfrm>
            <a:off x="2193875" y="1827225"/>
            <a:ext cx="19989900" cy="5479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20000">
                <a:solidFill>
                  <a:schemeClr val="lt1"/>
                </a:solidFill>
                <a:latin typeface="Lobster"/>
                <a:ea typeface="Lobster"/>
                <a:cs typeface="Lobster"/>
                <a:sym typeface="Lobster"/>
              </a:rPr>
              <a:t>RendezViewz </a:t>
            </a:r>
            <a:endParaRPr b="1" sz="20000">
              <a:solidFill>
                <a:schemeClr val="lt1"/>
              </a:solidFill>
              <a:latin typeface="Lobster"/>
              <a:ea typeface="Lobster"/>
              <a:cs typeface="Lobster"/>
              <a:sym typeface="Lobster"/>
            </a:endParaRPr>
          </a:p>
          <a:p>
            <a:pPr indent="0" lvl="0" marL="0" marR="0" rtl="0" algn="ctr">
              <a:spcBef>
                <a:spcPts val="0"/>
              </a:spcBef>
              <a:spcAft>
                <a:spcPts val="0"/>
              </a:spcAft>
              <a:buNone/>
            </a:pPr>
            <a:r>
              <a:rPr b="1" lang="en-US" sz="15000">
                <a:solidFill>
                  <a:schemeClr val="lt1"/>
                </a:solidFill>
                <a:latin typeface="Lobster"/>
                <a:ea typeface="Lobster"/>
                <a:cs typeface="Lobster"/>
                <a:sym typeface="Lobster"/>
              </a:rPr>
              <a:t>Hi-fi Prototype Checkpoint</a:t>
            </a:r>
            <a:endParaRPr b="1" sz="15000">
              <a:solidFill>
                <a:schemeClr val="lt1"/>
              </a:solidFill>
              <a:latin typeface="Lobster"/>
              <a:ea typeface="Lobster"/>
              <a:cs typeface="Lobster"/>
              <a:sym typeface="Lobster"/>
            </a:endParaRPr>
          </a:p>
        </p:txBody>
      </p:sp>
      <p:sp>
        <p:nvSpPr>
          <p:cNvPr id="24" name="Google Shape;24;p5"/>
          <p:cNvSpPr txBox="1"/>
          <p:nvPr/>
        </p:nvSpPr>
        <p:spPr>
          <a:xfrm>
            <a:off x="7245425" y="8644438"/>
            <a:ext cx="98868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5400">
                <a:solidFill>
                  <a:schemeClr val="lt1"/>
                </a:solidFill>
                <a:latin typeface="Montserrat"/>
                <a:ea typeface="Montserrat"/>
                <a:cs typeface="Montserrat"/>
                <a:sym typeface="Montserrat"/>
              </a:rPr>
              <a:t>~Life of the watch party~</a:t>
            </a:r>
            <a:endParaRPr b="1" sz="36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3">
            <a:alphaModFix/>
          </a:blip>
          <a:srcRect b="31520" l="11355" r="27264" t="35356"/>
          <a:stretch/>
        </p:blipFill>
        <p:spPr>
          <a:xfrm>
            <a:off x="1183000" y="3595825"/>
            <a:ext cx="4354800" cy="4178100"/>
          </a:xfrm>
          <a:prstGeom prst="ellipse">
            <a:avLst/>
          </a:prstGeom>
          <a:noFill/>
          <a:ln>
            <a:noFill/>
          </a:ln>
        </p:spPr>
      </p:pic>
      <p:sp>
        <p:nvSpPr>
          <p:cNvPr id="31" name="Google Shape;31;p6"/>
          <p:cNvSpPr/>
          <p:nvPr/>
        </p:nvSpPr>
        <p:spPr>
          <a:xfrm rot="10800000">
            <a:off x="-838001" y="7884627"/>
            <a:ext cx="24440018" cy="11947588"/>
          </a:xfrm>
          <a:custGeom>
            <a:rect b="b" l="l" r="r" t="t"/>
            <a:pathLst>
              <a:path extrusionOk="0" h="3798915" w="7771071">
                <a:moveTo>
                  <a:pt x="0" y="0"/>
                </a:moveTo>
                <a:lnTo>
                  <a:pt x="0" y="3004195"/>
                </a:lnTo>
                <a:cubicBezTo>
                  <a:pt x="1029936" y="3551538"/>
                  <a:pt x="2900561" y="4252841"/>
                  <a:pt x="4683474" y="3402830"/>
                </a:cubicBezTo>
                <a:cubicBezTo>
                  <a:pt x="6040372" y="2755915"/>
                  <a:pt x="7080109" y="2473349"/>
                  <a:pt x="7771072" y="2351490"/>
                </a:cubicBezTo>
                <a:lnTo>
                  <a:pt x="7771072" y="0"/>
                </a:lnTo>
                <a:lnTo>
                  <a:pt x="0" y="0"/>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 name="Google Shape;32;p6"/>
          <p:cNvSpPr/>
          <p:nvPr/>
        </p:nvSpPr>
        <p:spPr>
          <a:xfrm rot="10800000">
            <a:off x="20068714" y="10983882"/>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1">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33" name="Google Shape;33;p6"/>
          <p:cNvGrpSpPr/>
          <p:nvPr/>
        </p:nvGrpSpPr>
        <p:grpSpPr>
          <a:xfrm>
            <a:off x="18821490" y="10864105"/>
            <a:ext cx="4110770" cy="3406279"/>
            <a:chOff x="11832502" y="9210519"/>
            <a:chExt cx="1328283" cy="1100646"/>
          </a:xfrm>
        </p:grpSpPr>
        <p:sp>
          <p:nvSpPr>
            <p:cNvPr id="34" name="Google Shape;34;p6"/>
            <p:cNvSpPr/>
            <p:nvPr/>
          </p:nvSpPr>
          <p:spPr>
            <a:xfrm>
              <a:off x="11832502" y="9210519"/>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 name="Google Shape;35;p6"/>
            <p:cNvSpPr/>
            <p:nvPr/>
          </p:nvSpPr>
          <p:spPr>
            <a:xfrm>
              <a:off x="11832502" y="10149694"/>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36" name="Google Shape;36;p6"/>
          <p:cNvSpPr/>
          <p:nvPr/>
        </p:nvSpPr>
        <p:spPr>
          <a:xfrm rot="10800000">
            <a:off x="-2887890" y="-1018119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1">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37" name="Google Shape;37;p6"/>
          <p:cNvGrpSpPr/>
          <p:nvPr/>
        </p:nvGrpSpPr>
        <p:grpSpPr>
          <a:xfrm rot="-1800069">
            <a:off x="-662921" y="-377868"/>
            <a:ext cx="4532642" cy="3226635"/>
            <a:chOff x="11441023" y="7688998"/>
            <a:chExt cx="1494001" cy="1063529"/>
          </a:xfrm>
        </p:grpSpPr>
        <p:sp>
          <p:nvSpPr>
            <p:cNvPr id="38" name="Google Shape;38;p6"/>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9" name="Google Shape;39;p6"/>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40" name="Google Shape;40;p6"/>
          <p:cNvSpPr txBox="1"/>
          <p:nvPr/>
        </p:nvSpPr>
        <p:spPr>
          <a:xfrm>
            <a:off x="12532751" y="9279800"/>
            <a:ext cx="55386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‘23/’24</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Miami, FL</a:t>
            </a:r>
            <a:endParaRPr sz="3200">
              <a:solidFill>
                <a:schemeClr val="dk1"/>
              </a:solidFill>
              <a:latin typeface="Montserrat Light"/>
              <a:ea typeface="Montserrat Light"/>
              <a:cs typeface="Montserrat Light"/>
              <a:sym typeface="Montserrat Light"/>
            </a:endParaRPr>
          </a:p>
        </p:txBody>
      </p:sp>
      <p:sp>
        <p:nvSpPr>
          <p:cNvPr id="41" name="Google Shape;41;p6"/>
          <p:cNvSpPr txBox="1"/>
          <p:nvPr/>
        </p:nvSpPr>
        <p:spPr>
          <a:xfrm>
            <a:off x="12456562" y="8138817"/>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4"/>
                </a:solidFill>
                <a:latin typeface="Playfair Display"/>
                <a:ea typeface="Playfair Display"/>
                <a:cs typeface="Playfair Display"/>
                <a:sym typeface="Playfair Display"/>
              </a:rPr>
              <a:t>Francis Santiago</a:t>
            </a:r>
            <a:endParaRPr/>
          </a:p>
        </p:txBody>
      </p:sp>
      <p:sp>
        <p:nvSpPr>
          <p:cNvPr id="42" name="Google Shape;42;p6"/>
          <p:cNvSpPr txBox="1"/>
          <p:nvPr/>
        </p:nvSpPr>
        <p:spPr>
          <a:xfrm>
            <a:off x="6569500" y="9279800"/>
            <a:ext cx="57840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‘25</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Suzhou, China</a:t>
            </a:r>
            <a:endParaRPr sz="3200">
              <a:solidFill>
                <a:schemeClr val="dk1"/>
              </a:solidFill>
              <a:latin typeface="Montserrat Light"/>
              <a:ea typeface="Montserrat Light"/>
              <a:cs typeface="Montserrat Light"/>
              <a:sym typeface="Montserrat Light"/>
            </a:endParaRPr>
          </a:p>
        </p:txBody>
      </p:sp>
      <p:sp>
        <p:nvSpPr>
          <p:cNvPr id="43" name="Google Shape;43;p6"/>
          <p:cNvSpPr txBox="1"/>
          <p:nvPr/>
        </p:nvSpPr>
        <p:spPr>
          <a:xfrm>
            <a:off x="6441326" y="8138817"/>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DCF6F5"/>
                </a:solidFill>
                <a:latin typeface="Playfair Display"/>
                <a:ea typeface="Playfair Display"/>
                <a:cs typeface="Playfair Display"/>
                <a:sym typeface="Playfair Display"/>
              </a:rPr>
              <a:t>Charlotte Zhu</a:t>
            </a:r>
            <a:endParaRPr>
              <a:solidFill>
                <a:srgbClr val="DCF6F5"/>
              </a:solidFill>
            </a:endParaRPr>
          </a:p>
        </p:txBody>
      </p:sp>
      <p:sp>
        <p:nvSpPr>
          <p:cNvPr id="44" name="Google Shape;44;p6"/>
          <p:cNvSpPr txBox="1"/>
          <p:nvPr/>
        </p:nvSpPr>
        <p:spPr>
          <a:xfrm>
            <a:off x="591099" y="9279800"/>
            <a:ext cx="55386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‘25</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Boston, MA</a:t>
            </a:r>
            <a:endParaRPr sz="3200">
              <a:solidFill>
                <a:schemeClr val="dk1"/>
              </a:solidFill>
              <a:latin typeface="Montserrat Light"/>
              <a:ea typeface="Montserrat Light"/>
              <a:cs typeface="Montserrat Light"/>
              <a:sym typeface="Montserrat Light"/>
            </a:endParaRPr>
          </a:p>
        </p:txBody>
      </p:sp>
      <p:sp>
        <p:nvSpPr>
          <p:cNvPr id="45" name="Google Shape;45;p6"/>
          <p:cNvSpPr txBox="1"/>
          <p:nvPr/>
        </p:nvSpPr>
        <p:spPr>
          <a:xfrm>
            <a:off x="390189" y="8138817"/>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dk2"/>
                </a:solidFill>
                <a:latin typeface="Playfair Display"/>
                <a:ea typeface="Playfair Display"/>
                <a:cs typeface="Playfair Display"/>
                <a:sym typeface="Playfair Display"/>
              </a:rPr>
              <a:t>Allen Naliath</a:t>
            </a:r>
            <a:endParaRPr>
              <a:solidFill>
                <a:schemeClr val="dk2"/>
              </a:solidFill>
            </a:endParaRPr>
          </a:p>
        </p:txBody>
      </p:sp>
      <p:sp>
        <p:nvSpPr>
          <p:cNvPr id="46" name="Google Shape;46;p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n-US" sz="8000">
                <a:solidFill>
                  <a:schemeClr val="dk2"/>
                </a:solidFill>
                <a:latin typeface="Playfair Display ExtraBold"/>
                <a:ea typeface="Playfair Display ExtraBold"/>
                <a:cs typeface="Playfair Display ExtraBold"/>
                <a:sym typeface="Playfair Display ExtraBold"/>
              </a:rPr>
              <a:t>Meet Our Team</a:t>
            </a:r>
            <a:endParaRPr/>
          </a:p>
        </p:txBody>
      </p:sp>
      <p:sp>
        <p:nvSpPr>
          <p:cNvPr id="47" name="Google Shape;47;p6"/>
          <p:cNvSpPr txBox="1"/>
          <p:nvPr/>
        </p:nvSpPr>
        <p:spPr>
          <a:xfrm>
            <a:off x="18881951" y="9279800"/>
            <a:ext cx="55386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‘23/’24</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Hong Kong</a:t>
            </a:r>
            <a:endParaRPr sz="3200">
              <a:solidFill>
                <a:schemeClr val="dk1"/>
              </a:solidFill>
              <a:latin typeface="Montserrat Light"/>
              <a:ea typeface="Montserrat Light"/>
              <a:cs typeface="Montserrat Light"/>
              <a:sym typeface="Montserrat Light"/>
            </a:endParaRPr>
          </a:p>
        </p:txBody>
      </p:sp>
      <p:sp>
        <p:nvSpPr>
          <p:cNvPr id="48" name="Google Shape;48;p6"/>
          <p:cNvSpPr txBox="1"/>
          <p:nvPr/>
        </p:nvSpPr>
        <p:spPr>
          <a:xfrm>
            <a:off x="18329701" y="8023355"/>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Yishu Chen</a:t>
            </a:r>
            <a:endParaRPr/>
          </a:p>
        </p:txBody>
      </p:sp>
      <p:pic>
        <p:nvPicPr>
          <p:cNvPr id="49" name="Google Shape;49;p6"/>
          <p:cNvPicPr preferRelativeResize="0"/>
          <p:nvPr/>
        </p:nvPicPr>
        <p:blipFill rotWithShape="1">
          <a:blip r:embed="rId4">
            <a:alphaModFix/>
          </a:blip>
          <a:srcRect b="4412" l="2489" r="2480" t="4412"/>
          <a:stretch/>
        </p:blipFill>
        <p:spPr>
          <a:xfrm>
            <a:off x="7284100" y="3595825"/>
            <a:ext cx="4354800" cy="4178100"/>
          </a:xfrm>
          <a:prstGeom prst="ellipse">
            <a:avLst/>
          </a:prstGeom>
          <a:noFill/>
          <a:ln>
            <a:noFill/>
          </a:ln>
        </p:spPr>
      </p:pic>
      <p:pic>
        <p:nvPicPr>
          <p:cNvPr id="50" name="Google Shape;50;p6"/>
          <p:cNvPicPr preferRelativeResize="0"/>
          <p:nvPr/>
        </p:nvPicPr>
        <p:blipFill rotWithShape="1">
          <a:blip r:embed="rId5">
            <a:alphaModFix/>
          </a:blip>
          <a:srcRect b="661" l="0" r="0" t="651"/>
          <a:stretch/>
        </p:blipFill>
        <p:spPr>
          <a:xfrm>
            <a:off x="19288800" y="3595825"/>
            <a:ext cx="4354800" cy="4178100"/>
          </a:xfrm>
          <a:prstGeom prst="ellipse">
            <a:avLst/>
          </a:prstGeom>
          <a:noFill/>
          <a:ln>
            <a:noFill/>
          </a:ln>
        </p:spPr>
      </p:pic>
      <p:pic>
        <p:nvPicPr>
          <p:cNvPr id="51" name="Google Shape;51;p6"/>
          <p:cNvPicPr preferRelativeResize="0"/>
          <p:nvPr/>
        </p:nvPicPr>
        <p:blipFill rotWithShape="1">
          <a:blip r:embed="rId6">
            <a:alphaModFix/>
          </a:blip>
          <a:srcRect b="-2214" l="2521" r="29316" t="15716"/>
          <a:stretch/>
        </p:blipFill>
        <p:spPr>
          <a:xfrm>
            <a:off x="13091900" y="3429325"/>
            <a:ext cx="4591500" cy="45111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7"/>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7" name="Google Shape;57;p7"/>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 name="Google Shape;58;p7"/>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 name="Google Shape;59;p7"/>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 name="Google Shape;60;p7"/>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 name="Google Shape;61;p7"/>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 name="Google Shape;62;p7"/>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3" name="Google Shape;63;p7"/>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64" name="Google Shape;64;p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The</a:t>
            </a:r>
            <a:r>
              <a:rPr lang="en-US" sz="8000">
                <a:solidFill>
                  <a:schemeClr val="dk2"/>
                </a:solidFill>
                <a:latin typeface="Playfair Display ExtraBold"/>
                <a:ea typeface="Playfair Display ExtraBold"/>
                <a:cs typeface="Playfair Display ExtraBold"/>
                <a:sym typeface="Playfair Display ExtraBold"/>
              </a:rPr>
              <a:t> Problem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8"/>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 name="Google Shape;70;p8"/>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 name="Google Shape;71;p8"/>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2" name="Google Shape;72;p8"/>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3" name="Google Shape;73;p8"/>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 name="Google Shape;74;p8"/>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 name="Google Shape;75;p8"/>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 name="Google Shape;76;p8"/>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77" name="Google Shape;77;p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The Problem</a:t>
            </a:r>
            <a:endParaRPr/>
          </a:p>
        </p:txBody>
      </p:sp>
      <p:sp>
        <p:nvSpPr>
          <p:cNvPr id="78" name="Google Shape;78;p8"/>
          <p:cNvSpPr txBox="1"/>
          <p:nvPr/>
        </p:nvSpPr>
        <p:spPr>
          <a:xfrm>
            <a:off x="1793375" y="3575875"/>
            <a:ext cx="21336000" cy="2970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We realized that people often associate sports with a </a:t>
            </a:r>
            <a:r>
              <a:rPr b="1" lang="en-US" sz="5500">
                <a:solidFill>
                  <a:schemeClr val="lt1"/>
                </a:solidFill>
                <a:latin typeface="Montserrat"/>
                <a:ea typeface="Montserrat"/>
                <a:cs typeface="Montserrat"/>
                <a:sym typeface="Montserrat"/>
              </a:rPr>
              <a:t>social watching experience</a:t>
            </a:r>
            <a:r>
              <a:rPr lang="en-US" sz="5500">
                <a:solidFill>
                  <a:schemeClr val="lt1"/>
                </a:solidFill>
                <a:latin typeface="Montserrat Light"/>
                <a:ea typeface="Montserrat Light"/>
                <a:cs typeface="Montserrat Light"/>
                <a:sym typeface="Montserrat Light"/>
              </a:rPr>
              <a:t>, but not other types of video content. </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9"/>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4" name="Google Shape;84;p9"/>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 name="Google Shape;85;p9"/>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6" name="Google Shape;86;p9"/>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7" name="Google Shape;87;p9"/>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8" name="Google Shape;88;p9"/>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9" name="Google Shape;89;p9"/>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0" name="Google Shape;90;p9"/>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91" name="Google Shape;91;p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The Problem</a:t>
            </a:r>
            <a:endParaRPr/>
          </a:p>
        </p:txBody>
      </p:sp>
      <p:sp>
        <p:nvSpPr>
          <p:cNvPr id="92" name="Google Shape;92;p9"/>
          <p:cNvSpPr txBox="1"/>
          <p:nvPr/>
        </p:nvSpPr>
        <p:spPr>
          <a:xfrm>
            <a:off x="1793375" y="3575875"/>
            <a:ext cx="21336000" cy="60183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We realized that people often associate sports with a </a:t>
            </a:r>
            <a:r>
              <a:rPr b="1" lang="en-US" sz="5500">
                <a:solidFill>
                  <a:schemeClr val="lt1"/>
                </a:solidFill>
                <a:latin typeface="Montserrat"/>
                <a:ea typeface="Montserrat"/>
                <a:cs typeface="Montserrat"/>
                <a:sym typeface="Montserrat"/>
              </a:rPr>
              <a:t>social watching experience</a:t>
            </a:r>
            <a:r>
              <a:rPr lang="en-US" sz="5500">
                <a:solidFill>
                  <a:schemeClr val="lt1"/>
                </a:solidFill>
                <a:latin typeface="Montserrat Light"/>
                <a:ea typeface="Montserrat Light"/>
                <a:cs typeface="Montserrat Light"/>
                <a:sym typeface="Montserrat Light"/>
              </a:rPr>
              <a:t>, but not other types of video content.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The current solutions in our problem space often involve </a:t>
            </a:r>
            <a:r>
              <a:rPr b="1" lang="en-US" sz="5500">
                <a:solidFill>
                  <a:schemeClr val="lt1"/>
                </a:solidFill>
                <a:latin typeface="Montserrat"/>
                <a:ea typeface="Montserrat"/>
                <a:cs typeface="Montserrat"/>
                <a:sym typeface="Montserrat"/>
              </a:rPr>
              <a:t>no space for small, tight-knit social interactions</a:t>
            </a:r>
            <a:r>
              <a:rPr lang="en-US" sz="5500">
                <a:solidFill>
                  <a:schemeClr val="lt1"/>
                </a:solidFill>
                <a:latin typeface="Montserrat Light"/>
                <a:ea typeface="Montserrat Light"/>
                <a:cs typeface="Montserrat Light"/>
                <a:sym typeface="Montserrat Light"/>
              </a:rPr>
              <a:t>.</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0"/>
          <p:cNvSpPr/>
          <p:nvPr/>
        </p:nvSpPr>
        <p:spPr>
          <a:xfrm rot="-5400000">
            <a:off x="6780419" y="-6711069"/>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8" name="Google Shape;98;p10"/>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9" name="Google Shape;99;p10"/>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0" name="Google Shape;100;p10"/>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1" name="Google Shape;101;p10"/>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2" name="Google Shape;102;p10"/>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3" name="Google Shape;103;p10"/>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4" name="Google Shape;104;p10"/>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105" name="Google Shape;105;p1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The Problem</a:t>
            </a:r>
            <a:endParaRPr/>
          </a:p>
        </p:txBody>
      </p:sp>
      <p:sp>
        <p:nvSpPr>
          <p:cNvPr id="106" name="Google Shape;106;p10"/>
          <p:cNvSpPr txBox="1"/>
          <p:nvPr/>
        </p:nvSpPr>
        <p:spPr>
          <a:xfrm>
            <a:off x="1793375" y="3575875"/>
            <a:ext cx="21336000" cy="906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We realized that people often associate sports with a </a:t>
            </a:r>
            <a:r>
              <a:rPr b="1" lang="en-US" sz="5500">
                <a:solidFill>
                  <a:schemeClr val="lt1"/>
                </a:solidFill>
                <a:latin typeface="Montserrat"/>
                <a:ea typeface="Montserrat"/>
                <a:cs typeface="Montserrat"/>
                <a:sym typeface="Montserrat"/>
              </a:rPr>
              <a:t>social watching experience</a:t>
            </a:r>
            <a:r>
              <a:rPr lang="en-US" sz="5500">
                <a:solidFill>
                  <a:schemeClr val="lt1"/>
                </a:solidFill>
                <a:latin typeface="Montserrat Light"/>
                <a:ea typeface="Montserrat Light"/>
                <a:cs typeface="Montserrat Light"/>
                <a:sym typeface="Montserrat Light"/>
              </a:rPr>
              <a:t>, but not other types of video content.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The current solutions in our problem space often involve </a:t>
            </a:r>
            <a:r>
              <a:rPr b="1" lang="en-US" sz="5500">
                <a:solidFill>
                  <a:schemeClr val="lt1"/>
                </a:solidFill>
                <a:latin typeface="Montserrat"/>
                <a:ea typeface="Montserrat"/>
                <a:cs typeface="Montserrat"/>
                <a:sym typeface="Montserrat"/>
              </a:rPr>
              <a:t>no space for small, tight-knit social interactions</a:t>
            </a:r>
            <a:r>
              <a:rPr lang="en-US" sz="5500">
                <a:solidFill>
                  <a:schemeClr val="lt1"/>
                </a:solidFill>
                <a:latin typeface="Montserrat Light"/>
                <a:ea typeface="Montserrat Light"/>
                <a:cs typeface="Montserrat Light"/>
                <a:sym typeface="Montserrat Light"/>
              </a:rPr>
              <a:t>.</a:t>
            </a:r>
            <a:endParaRPr sz="5500">
              <a:solidFill>
                <a:schemeClr val="lt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We wanted to help encourage and facilitate </a:t>
            </a:r>
            <a:r>
              <a:rPr b="1" lang="en-US" sz="5500">
                <a:solidFill>
                  <a:schemeClr val="lt1"/>
                </a:solidFill>
                <a:latin typeface="Montserrat"/>
                <a:ea typeface="Montserrat"/>
                <a:cs typeface="Montserrat"/>
                <a:sym typeface="Montserrat"/>
              </a:rPr>
              <a:t>meaningful, small-scale social experiences</a:t>
            </a:r>
            <a:r>
              <a:rPr lang="en-US" sz="5500">
                <a:solidFill>
                  <a:schemeClr val="lt1"/>
                </a:solidFill>
                <a:latin typeface="Montserrat Light"/>
                <a:ea typeface="Montserrat Light"/>
                <a:cs typeface="Montserrat Light"/>
                <a:sym typeface="Montserrat Light"/>
              </a:rPr>
              <a:t> surrounding all types of video content.</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1"/>
          <p:cNvSpPr/>
          <p:nvPr/>
        </p:nvSpPr>
        <p:spPr>
          <a:xfrm rot="-5400000">
            <a:off x="7793672" y="-4041848"/>
            <a:ext cx="8821176" cy="23773520"/>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2" name="Google Shape;112;p11"/>
          <p:cNvSpPr/>
          <p:nvPr/>
        </p:nvSpPr>
        <p:spPr>
          <a:xfrm flipH="1" rot="-5400000">
            <a:off x="16521326" y="-4540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3" name="Google Shape;113;p11"/>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4" name="Google Shape;114;p11"/>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5" name="Google Shape;115;p11"/>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6" name="Google Shape;116;p11"/>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7" name="Google Shape;117;p11"/>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8" name="Google Shape;118;p11"/>
          <p:cNvSpPr txBox="1"/>
          <p:nvPr/>
        </p:nvSpPr>
        <p:spPr>
          <a:xfrm>
            <a:off x="2107325" y="2712900"/>
            <a:ext cx="20163000" cy="7533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A media sharing ap</a:t>
            </a:r>
            <a:r>
              <a:rPr lang="en-US" sz="5500">
                <a:solidFill>
                  <a:srgbClr val="FFFFFF"/>
                </a:solidFill>
                <a:latin typeface="Montserrat Light"/>
                <a:ea typeface="Montserrat Light"/>
                <a:cs typeface="Montserrat Light"/>
                <a:sym typeface="Montserrat Light"/>
              </a:rPr>
              <a:t>p that leverages the </a:t>
            </a:r>
            <a:r>
              <a:rPr b="1" lang="en-US" sz="5500">
                <a:solidFill>
                  <a:schemeClr val="dk2"/>
                </a:solidFill>
                <a:latin typeface="Montserrat"/>
                <a:ea typeface="Montserrat"/>
                <a:cs typeface="Montserrat"/>
                <a:sym typeface="Montserrat"/>
              </a:rPr>
              <a:t>ease and social aspects of listing and ranking shows</a:t>
            </a:r>
            <a:r>
              <a:rPr lang="en-US" sz="5500">
                <a:solidFill>
                  <a:schemeClr val="dk2"/>
                </a:solidFill>
                <a:latin typeface="Montserrat Light"/>
                <a:ea typeface="Montserrat Light"/>
                <a:cs typeface="Montserrat Light"/>
                <a:sym typeface="Montserrat Light"/>
              </a:rPr>
              <a:t> </a:t>
            </a:r>
            <a:r>
              <a:rPr lang="en-US" sz="5500">
                <a:solidFill>
                  <a:srgbClr val="FFFFFF"/>
                </a:solidFill>
                <a:latin typeface="Montserrat Light"/>
                <a:ea typeface="Montserrat Light"/>
                <a:cs typeface="Montserrat Light"/>
                <a:sym typeface="Montserrat Light"/>
              </a:rPr>
              <a:t>to engage users and spark interactions surrounding TV/movies . Inspired by friends’ sharings, one can then easily </a:t>
            </a:r>
            <a:r>
              <a:rPr b="1" lang="en-US" sz="5500">
                <a:solidFill>
                  <a:schemeClr val="dk2"/>
                </a:solidFill>
                <a:latin typeface="Montserrat"/>
                <a:ea typeface="Montserrat"/>
                <a:cs typeface="Montserrat"/>
                <a:sym typeface="Montserrat"/>
              </a:rPr>
              <a:t>arrange virtual or in-person watch sessions</a:t>
            </a:r>
            <a:r>
              <a:rPr lang="en-US" sz="5500">
                <a:solidFill>
                  <a:srgbClr val="FFFFFF"/>
                </a:solidFill>
                <a:latin typeface="Montserrat Light"/>
                <a:ea typeface="Montserrat Light"/>
                <a:cs typeface="Montserrat Light"/>
                <a:sym typeface="Montserrat Light"/>
              </a:rPr>
              <a:t>. </a:t>
            </a:r>
            <a:endParaRPr sz="5500">
              <a:solidFill>
                <a:srgbClr val="FFFFFF"/>
              </a:solidFill>
              <a:latin typeface="Montserrat Light"/>
              <a:ea typeface="Montserrat Light"/>
              <a:cs typeface="Montserrat Light"/>
              <a:sym typeface="Montserrat Light"/>
            </a:endParaRPr>
          </a:p>
        </p:txBody>
      </p:sp>
      <p:sp>
        <p:nvSpPr>
          <p:cNvPr id="119" name="Google Shape;119;p1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The Solution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2"/>
          <p:cNvSpPr/>
          <p:nvPr/>
        </p:nvSpPr>
        <p:spPr>
          <a:xfrm rot="-5400000">
            <a:off x="8361868" y="-4203210"/>
            <a:ext cx="7499942" cy="23588678"/>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5" name="Google Shape;125;p12"/>
          <p:cNvSpPr/>
          <p:nvPr/>
        </p:nvSpPr>
        <p:spPr>
          <a:xfrm flipH="1" rot="-5400000">
            <a:off x="16521326" y="-4540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6" name="Google Shape;126;p12"/>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7" name="Google Shape;127;p12"/>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8" name="Google Shape;128;p12"/>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9" name="Google Shape;129;p12"/>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0" name="Google Shape;130;p12"/>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1" name="Google Shape;131;p12"/>
          <p:cNvSpPr txBox="1"/>
          <p:nvPr/>
        </p:nvSpPr>
        <p:spPr>
          <a:xfrm>
            <a:off x="2107325" y="2712900"/>
            <a:ext cx="20163000" cy="67758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457200" rtl="0" algn="ctr">
              <a:lnSpc>
                <a:spcPct val="120000"/>
              </a:lnSpc>
              <a:spcBef>
                <a:spcPts val="0"/>
              </a:spcBef>
              <a:spcAft>
                <a:spcPts val="0"/>
              </a:spcAft>
              <a:buNone/>
            </a:pPr>
            <a:r>
              <a:rPr b="1" lang="en-US" sz="5500">
                <a:solidFill>
                  <a:schemeClr val="accent4"/>
                </a:solidFill>
                <a:latin typeface="Montserrat"/>
                <a:ea typeface="Montserrat"/>
                <a:cs typeface="Montserrat"/>
                <a:sym typeface="Montserrat"/>
              </a:rPr>
              <a:t>Connect over cinema:</a:t>
            </a:r>
            <a:r>
              <a:rPr lang="en-US" sz="5500">
                <a:solidFill>
                  <a:schemeClr val="lt1"/>
                </a:solidFill>
                <a:latin typeface="Montserrat Light"/>
                <a:ea typeface="Montserrat Light"/>
                <a:cs typeface="Montserrat Light"/>
                <a:sym typeface="Montserrat Light"/>
              </a:rPr>
              <a:t> </a:t>
            </a:r>
            <a:r>
              <a:rPr b="1" lang="en-US" sz="5500">
                <a:solidFill>
                  <a:schemeClr val="accent4"/>
                </a:solidFill>
                <a:latin typeface="Montserrat"/>
                <a:ea typeface="Montserrat"/>
                <a:cs typeface="Montserrat"/>
                <a:sym typeface="Montserrat"/>
              </a:rPr>
              <a:t>Discover, rank, and watch </a:t>
            </a:r>
            <a:r>
              <a:rPr lang="en-US" sz="5500">
                <a:solidFill>
                  <a:schemeClr val="lt1"/>
                </a:solidFill>
                <a:latin typeface="Montserrat Light"/>
                <a:ea typeface="Montserrat Light"/>
                <a:cs typeface="Montserrat Light"/>
                <a:sym typeface="Montserrat Light"/>
              </a:rPr>
              <a:t>movies and shows seamlessly with friends. </a:t>
            </a:r>
            <a:r>
              <a:rPr b="1" lang="en-US" sz="5500">
                <a:solidFill>
                  <a:schemeClr val="accent4"/>
                </a:solidFill>
                <a:latin typeface="Montserrat"/>
                <a:ea typeface="Montserrat"/>
                <a:cs typeface="Montserrat"/>
                <a:sym typeface="Montserrat"/>
              </a:rPr>
              <a:t>Know</a:t>
            </a:r>
            <a:r>
              <a:rPr lang="en-US" sz="5500">
                <a:solidFill>
                  <a:schemeClr val="lt1"/>
                </a:solidFill>
                <a:latin typeface="Montserrat Light"/>
                <a:ea typeface="Montserrat Light"/>
                <a:cs typeface="Montserrat Light"/>
                <a:sym typeface="Montserrat Light"/>
              </a:rPr>
              <a:t> what they're </a:t>
            </a:r>
            <a:r>
              <a:rPr b="1" lang="en-US" sz="5500">
                <a:solidFill>
                  <a:schemeClr val="accent4"/>
                </a:solidFill>
                <a:latin typeface="Montserrat"/>
                <a:ea typeface="Montserrat"/>
                <a:cs typeface="Montserrat"/>
                <a:sym typeface="Montserrat"/>
              </a:rPr>
              <a:t>watching</a:t>
            </a:r>
            <a:r>
              <a:rPr lang="en-US" sz="5500">
                <a:solidFill>
                  <a:schemeClr val="lt1"/>
                </a:solidFill>
                <a:latin typeface="Montserrat Light"/>
                <a:ea typeface="Montserrat Light"/>
                <a:cs typeface="Montserrat Light"/>
                <a:sym typeface="Montserrat Light"/>
              </a:rPr>
              <a:t>, </a:t>
            </a:r>
            <a:r>
              <a:rPr b="1" lang="en-US" sz="5500">
                <a:solidFill>
                  <a:schemeClr val="accent4"/>
                </a:solidFill>
                <a:latin typeface="Montserrat"/>
                <a:ea typeface="Montserrat"/>
                <a:cs typeface="Montserrat"/>
                <a:sym typeface="Montserrat"/>
              </a:rPr>
              <a:t>easily share</a:t>
            </a:r>
            <a:r>
              <a:rPr b="1" lang="en-US" sz="5500">
                <a:solidFill>
                  <a:srgbClr val="9AE6E1"/>
                </a:solidFill>
                <a:latin typeface="Montserrat"/>
                <a:ea typeface="Montserrat"/>
                <a:cs typeface="Montserrat"/>
                <a:sym typeface="Montserrat"/>
              </a:rPr>
              <a:t> </a:t>
            </a:r>
            <a:r>
              <a:rPr lang="en-US" sz="5500">
                <a:solidFill>
                  <a:schemeClr val="lt1"/>
                </a:solidFill>
                <a:latin typeface="Montserrat Light"/>
                <a:ea typeface="Montserrat Light"/>
                <a:cs typeface="Montserrat Light"/>
                <a:sym typeface="Montserrat Light"/>
              </a:rPr>
              <a:t>your </a:t>
            </a:r>
            <a:r>
              <a:rPr b="1" lang="en-US" sz="5500">
                <a:solidFill>
                  <a:schemeClr val="accent4"/>
                </a:solidFill>
                <a:latin typeface="Montserrat"/>
                <a:ea typeface="Montserrat"/>
                <a:cs typeface="Montserrat"/>
                <a:sym typeface="Montserrat"/>
              </a:rPr>
              <a:t>favorites</a:t>
            </a:r>
            <a:r>
              <a:rPr lang="en-US" sz="5500">
                <a:solidFill>
                  <a:schemeClr val="lt1"/>
                </a:solidFill>
                <a:latin typeface="Montserrat Light"/>
                <a:ea typeface="Montserrat Light"/>
                <a:cs typeface="Montserrat Light"/>
                <a:sym typeface="Montserrat Light"/>
              </a:rPr>
              <a:t>, reach out without fear and </a:t>
            </a:r>
            <a:r>
              <a:rPr b="1" lang="en-US" sz="5500">
                <a:solidFill>
                  <a:schemeClr val="accent4"/>
                </a:solidFill>
                <a:latin typeface="Montserrat"/>
                <a:ea typeface="Montserrat"/>
                <a:cs typeface="Montserrat"/>
                <a:sym typeface="Montserrat"/>
              </a:rPr>
              <a:t>enjoy</a:t>
            </a:r>
            <a:r>
              <a:rPr lang="en-US" sz="5500">
                <a:solidFill>
                  <a:schemeClr val="lt1"/>
                </a:solidFill>
                <a:latin typeface="Montserrat Light"/>
                <a:ea typeface="Montserrat Light"/>
                <a:cs typeface="Montserrat Light"/>
                <a:sym typeface="Montserrat Light"/>
              </a:rPr>
              <a:t> </a:t>
            </a:r>
            <a:r>
              <a:rPr b="1" lang="en-US" sz="5500">
                <a:solidFill>
                  <a:schemeClr val="accent4"/>
                </a:solidFill>
                <a:latin typeface="Montserrat"/>
                <a:ea typeface="Montserrat"/>
                <a:cs typeface="Montserrat"/>
                <a:sym typeface="Montserrat"/>
              </a:rPr>
              <a:t>together</a:t>
            </a:r>
            <a:r>
              <a:rPr lang="en-US" sz="5500">
                <a:solidFill>
                  <a:schemeClr val="lt1"/>
                </a:solidFill>
                <a:latin typeface="Montserrat Light"/>
                <a:ea typeface="Montserrat Light"/>
                <a:cs typeface="Montserrat Light"/>
                <a:sym typeface="Montserrat Light"/>
              </a:rPr>
              <a:t>.</a:t>
            </a:r>
            <a:endParaRPr sz="5500">
              <a:solidFill>
                <a:schemeClr val="lt1"/>
              </a:solidFill>
              <a:latin typeface="Montserrat Light"/>
              <a:ea typeface="Montserrat Light"/>
              <a:cs typeface="Montserrat Light"/>
              <a:sym typeface="Montserrat Light"/>
            </a:endParaRPr>
          </a:p>
        </p:txBody>
      </p:sp>
      <p:sp>
        <p:nvSpPr>
          <p:cNvPr id="132" name="Google Shape;132;p1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accent4"/>
                </a:solidFill>
                <a:latin typeface="Playfair Display ExtraBold"/>
                <a:ea typeface="Playfair Display ExtraBold"/>
                <a:cs typeface="Playfair Display ExtraBold"/>
                <a:sym typeface="Playfair Display ExtraBold"/>
              </a:rPr>
              <a:t>Value Proposition</a:t>
            </a:r>
            <a:endParaRPr>
              <a:solidFill>
                <a:schemeClr val="accent4"/>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3"/>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8" name="Google Shape;138;p13"/>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9" name="Google Shape;139;p13"/>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0" name="Google Shape;140;p13"/>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1" name="Google Shape;141;p13"/>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2" name="Google Shape;142;p13"/>
          <p:cNvSpPr txBox="1"/>
          <p:nvPr/>
        </p:nvSpPr>
        <p:spPr>
          <a:xfrm>
            <a:off x="5373183" y="9645004"/>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rgbClr val="B4A7D6"/>
                </a:solidFill>
                <a:latin typeface="Playfair Display"/>
                <a:ea typeface="Playfair Display"/>
                <a:cs typeface="Playfair Display"/>
                <a:sym typeface="Playfair Display"/>
              </a:rPr>
              <a:t>Demo!</a:t>
            </a:r>
            <a:endParaRPr>
              <a:solidFill>
                <a:srgbClr val="B4A7D6"/>
              </a:solidFill>
            </a:endParaRPr>
          </a:p>
        </p:txBody>
      </p:sp>
      <p:cxnSp>
        <p:nvCxnSpPr>
          <p:cNvPr id="143" name="Google Shape;143;p13"/>
          <p:cNvCxnSpPr/>
          <p:nvPr/>
        </p:nvCxnSpPr>
        <p:spPr>
          <a:xfrm>
            <a:off x="6023173" y="9478078"/>
            <a:ext cx="1800000" cy="0"/>
          </a:xfrm>
          <a:prstGeom prst="straightConnector1">
            <a:avLst/>
          </a:prstGeom>
          <a:noFill/>
          <a:ln cap="rnd" cmpd="sng" w="63500">
            <a:solidFill>
              <a:srgbClr val="B4A7D6"/>
            </a:solidFill>
            <a:prstDash val="solid"/>
            <a:round/>
            <a:headEnd len="sm" w="sm" type="none"/>
            <a:tailEnd len="sm" w="sm" type="none"/>
          </a:ln>
        </p:spPr>
      </p:cxnSp>
      <p:sp>
        <p:nvSpPr>
          <p:cNvPr id="144" name="Google Shape;144;p13"/>
          <p:cNvSpPr txBox="1"/>
          <p:nvPr/>
        </p:nvSpPr>
        <p:spPr>
          <a:xfrm>
            <a:off x="5373183" y="8154639"/>
            <a:ext cx="62523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B4A7D6"/>
                </a:solidFill>
                <a:latin typeface="Playfair Display ExtraBold"/>
                <a:ea typeface="Playfair Display ExtraBold"/>
                <a:cs typeface="Playfair Display ExtraBold"/>
                <a:sym typeface="Playfair Display ExtraBold"/>
              </a:rPr>
              <a:t>04</a:t>
            </a:r>
            <a:endParaRPr>
              <a:solidFill>
                <a:srgbClr val="B4A7D6"/>
              </a:solidFill>
            </a:endParaRPr>
          </a:p>
        </p:txBody>
      </p:sp>
      <p:sp>
        <p:nvSpPr>
          <p:cNvPr id="145" name="Google Shape;145;p13"/>
          <p:cNvSpPr txBox="1"/>
          <p:nvPr/>
        </p:nvSpPr>
        <p:spPr>
          <a:xfrm>
            <a:off x="14982223" y="4351504"/>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2"/>
                </a:solidFill>
                <a:latin typeface="Playfair Display"/>
                <a:ea typeface="Playfair Display"/>
                <a:cs typeface="Playfair Display"/>
                <a:sym typeface="Playfair Display"/>
              </a:rPr>
              <a:t>High-fi Prototype</a:t>
            </a:r>
            <a:endParaRPr b="1" sz="4800">
              <a:solidFill>
                <a:schemeClr val="accent2"/>
              </a:solidFill>
              <a:latin typeface="Playfair Display"/>
              <a:ea typeface="Playfair Display"/>
              <a:cs typeface="Playfair Display"/>
              <a:sym typeface="Playfair Display"/>
            </a:endParaRPr>
          </a:p>
        </p:txBody>
      </p:sp>
      <p:cxnSp>
        <p:nvCxnSpPr>
          <p:cNvPr id="146" name="Google Shape;146;p13"/>
          <p:cNvCxnSpPr/>
          <p:nvPr/>
        </p:nvCxnSpPr>
        <p:spPr>
          <a:xfrm>
            <a:off x="15632213" y="4184578"/>
            <a:ext cx="1800000" cy="0"/>
          </a:xfrm>
          <a:prstGeom prst="straightConnector1">
            <a:avLst/>
          </a:prstGeom>
          <a:noFill/>
          <a:ln cap="rnd" cmpd="sng" w="63500">
            <a:solidFill>
              <a:schemeClr val="accent2"/>
            </a:solidFill>
            <a:prstDash val="solid"/>
            <a:round/>
            <a:headEnd len="sm" w="sm" type="none"/>
            <a:tailEnd len="sm" w="sm" type="none"/>
          </a:ln>
        </p:spPr>
      </p:cxnSp>
      <p:sp>
        <p:nvSpPr>
          <p:cNvPr id="147" name="Google Shape;147;p13"/>
          <p:cNvSpPr txBox="1"/>
          <p:nvPr/>
        </p:nvSpPr>
        <p:spPr>
          <a:xfrm>
            <a:off x="14982222" y="2861139"/>
            <a:ext cx="63171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2"/>
                </a:solidFill>
                <a:latin typeface="Playfair Display ExtraBold"/>
                <a:ea typeface="Playfair Display ExtraBold"/>
                <a:cs typeface="Playfair Display ExtraBold"/>
                <a:sym typeface="Playfair Display ExtraBold"/>
              </a:rPr>
              <a:t>03</a:t>
            </a:r>
            <a:endParaRPr/>
          </a:p>
        </p:txBody>
      </p:sp>
      <p:sp>
        <p:nvSpPr>
          <p:cNvPr id="148" name="Google Shape;148;p13"/>
          <p:cNvSpPr txBox="1"/>
          <p:nvPr/>
        </p:nvSpPr>
        <p:spPr>
          <a:xfrm>
            <a:off x="8322351" y="4351510"/>
            <a:ext cx="62730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3"/>
                </a:solidFill>
                <a:latin typeface="Playfair Display"/>
                <a:ea typeface="Playfair Display"/>
                <a:cs typeface="Playfair Display"/>
                <a:sym typeface="Playfair Display"/>
              </a:rPr>
              <a:t>UI &amp; Product Revisions</a:t>
            </a:r>
            <a:endParaRPr/>
          </a:p>
        </p:txBody>
      </p:sp>
      <p:cxnSp>
        <p:nvCxnSpPr>
          <p:cNvPr id="149" name="Google Shape;149;p13"/>
          <p:cNvCxnSpPr/>
          <p:nvPr/>
        </p:nvCxnSpPr>
        <p:spPr>
          <a:xfrm>
            <a:off x="8972341" y="4184584"/>
            <a:ext cx="1800000" cy="0"/>
          </a:xfrm>
          <a:prstGeom prst="straightConnector1">
            <a:avLst/>
          </a:prstGeom>
          <a:noFill/>
          <a:ln cap="rnd" cmpd="sng" w="63500">
            <a:solidFill>
              <a:schemeClr val="accent3"/>
            </a:solidFill>
            <a:prstDash val="solid"/>
            <a:round/>
            <a:headEnd len="sm" w="sm" type="none"/>
            <a:tailEnd len="sm" w="sm" type="none"/>
          </a:ln>
        </p:spPr>
      </p:cxnSp>
      <p:sp>
        <p:nvSpPr>
          <p:cNvPr id="150" name="Google Shape;150;p13"/>
          <p:cNvSpPr txBox="1"/>
          <p:nvPr/>
        </p:nvSpPr>
        <p:spPr>
          <a:xfrm>
            <a:off x="8322351" y="2861145"/>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3"/>
                </a:solidFill>
                <a:latin typeface="Playfair Display ExtraBold"/>
                <a:ea typeface="Playfair Display ExtraBold"/>
                <a:cs typeface="Playfair Display ExtraBold"/>
                <a:sym typeface="Playfair Display ExtraBold"/>
              </a:rPr>
              <a:t>02</a:t>
            </a:r>
            <a:endParaRPr/>
          </a:p>
        </p:txBody>
      </p:sp>
      <p:sp>
        <p:nvSpPr>
          <p:cNvPr id="151" name="Google Shape;151;p13"/>
          <p:cNvSpPr txBox="1"/>
          <p:nvPr/>
        </p:nvSpPr>
        <p:spPr>
          <a:xfrm>
            <a:off x="3088976" y="4160538"/>
            <a:ext cx="3471300" cy="23088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4"/>
                </a:solidFill>
                <a:latin typeface="Playfair Display"/>
                <a:ea typeface="Playfair Display"/>
                <a:cs typeface="Playfair Display"/>
                <a:sym typeface="Playfair Display"/>
              </a:rPr>
              <a:t>Heuristic Evaluation Results</a:t>
            </a:r>
            <a:endParaRPr/>
          </a:p>
        </p:txBody>
      </p:sp>
      <p:cxnSp>
        <p:nvCxnSpPr>
          <p:cNvPr id="152" name="Google Shape;152;p13"/>
          <p:cNvCxnSpPr/>
          <p:nvPr/>
        </p:nvCxnSpPr>
        <p:spPr>
          <a:xfrm>
            <a:off x="3607868" y="4098034"/>
            <a:ext cx="1800000" cy="0"/>
          </a:xfrm>
          <a:prstGeom prst="straightConnector1">
            <a:avLst/>
          </a:prstGeom>
          <a:noFill/>
          <a:ln cap="rnd" cmpd="sng" w="63500">
            <a:solidFill>
              <a:schemeClr val="accent4"/>
            </a:solidFill>
            <a:prstDash val="solid"/>
            <a:round/>
            <a:headEnd len="sm" w="sm" type="none"/>
            <a:tailEnd len="sm" w="sm" type="none"/>
          </a:ln>
        </p:spPr>
      </p:cxnSp>
      <p:sp>
        <p:nvSpPr>
          <p:cNvPr id="153" name="Google Shape;153;p13"/>
          <p:cNvSpPr txBox="1"/>
          <p:nvPr/>
        </p:nvSpPr>
        <p:spPr>
          <a:xfrm>
            <a:off x="3088977" y="2670182"/>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4"/>
                </a:solidFill>
                <a:latin typeface="Playfair Display ExtraBold"/>
                <a:ea typeface="Playfair Display ExtraBold"/>
                <a:cs typeface="Playfair Display ExtraBold"/>
                <a:sym typeface="Playfair Display ExtraBold"/>
              </a:rPr>
              <a:t>01</a:t>
            </a:r>
            <a:endParaRPr/>
          </a:p>
        </p:txBody>
      </p:sp>
      <p:sp>
        <p:nvSpPr>
          <p:cNvPr id="154" name="Google Shape;154;p1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Roadmap</a:t>
            </a:r>
            <a:endParaRPr/>
          </a:p>
        </p:txBody>
      </p:sp>
      <p:sp>
        <p:nvSpPr>
          <p:cNvPr id="155" name="Google Shape;155;p13"/>
          <p:cNvSpPr/>
          <p:nvPr/>
        </p:nvSpPr>
        <p:spPr>
          <a:xfrm rot="5400000">
            <a:off x="3815252" y="27227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156" name="Google Shape;156;p13"/>
          <p:cNvSpPr/>
          <p:nvPr/>
        </p:nvSpPr>
        <p:spPr>
          <a:xfrm rot="5400000">
            <a:off x="1089025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157" name="Google Shape;157;p13"/>
          <p:cNvSpPr/>
          <p:nvPr/>
        </p:nvSpPr>
        <p:spPr>
          <a:xfrm rot="5400000">
            <a:off x="1735020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4"/>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3" name="Google Shape;163;p14"/>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4" name="Google Shape;164;p14"/>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5" name="Google Shape;165;p14"/>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6" name="Google Shape;166;p14"/>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7" name="Google Shape;167;p14"/>
          <p:cNvSpPr txBox="1"/>
          <p:nvPr/>
        </p:nvSpPr>
        <p:spPr>
          <a:xfrm>
            <a:off x="3088976" y="4160538"/>
            <a:ext cx="3471300" cy="3047700"/>
          </a:xfrm>
          <a:prstGeom prst="rect">
            <a:avLst/>
          </a:prstGeom>
          <a:noFill/>
          <a:ln>
            <a:noFill/>
          </a:ln>
        </p:spPr>
        <p:txBody>
          <a:bodyPr anchorCtr="0" anchor="b" bIns="45700" lIns="91425" spcFirstLastPara="1" rIns="91425" wrap="square" tIns="45700">
            <a:spAutoFit/>
          </a:bodyPr>
          <a:lstStyle/>
          <a:p>
            <a:pPr indent="0" lvl="0" marL="0" rtl="0" algn="l">
              <a:spcBef>
                <a:spcPts val="0"/>
              </a:spcBef>
              <a:spcAft>
                <a:spcPts val="0"/>
              </a:spcAft>
              <a:buNone/>
            </a:pPr>
            <a:r>
              <a:rPr b="1" lang="en-US" sz="4800">
                <a:solidFill>
                  <a:schemeClr val="accent4"/>
                </a:solidFill>
                <a:latin typeface="Playfair Display"/>
                <a:ea typeface="Playfair Display"/>
                <a:cs typeface="Playfair Display"/>
                <a:sym typeface="Playfair Display"/>
              </a:rPr>
              <a:t>Heuristic Evaluation Results</a:t>
            </a:r>
            <a:endParaRPr/>
          </a:p>
          <a:p>
            <a:pPr indent="0" lvl="0" marL="0" marR="0" rtl="0" algn="l">
              <a:spcBef>
                <a:spcPts val="0"/>
              </a:spcBef>
              <a:spcAft>
                <a:spcPts val="0"/>
              </a:spcAft>
              <a:buNone/>
            </a:pPr>
            <a:r>
              <a:t/>
            </a:r>
            <a:endParaRPr b="1" sz="4800">
              <a:solidFill>
                <a:schemeClr val="accent4"/>
              </a:solidFill>
              <a:latin typeface="Playfair Display"/>
              <a:ea typeface="Playfair Display"/>
              <a:cs typeface="Playfair Display"/>
              <a:sym typeface="Playfair Display"/>
            </a:endParaRPr>
          </a:p>
        </p:txBody>
      </p:sp>
      <p:cxnSp>
        <p:nvCxnSpPr>
          <p:cNvPr id="168" name="Google Shape;168;p14"/>
          <p:cNvCxnSpPr/>
          <p:nvPr/>
        </p:nvCxnSpPr>
        <p:spPr>
          <a:xfrm>
            <a:off x="3607868" y="4098034"/>
            <a:ext cx="1800000" cy="0"/>
          </a:xfrm>
          <a:prstGeom prst="straightConnector1">
            <a:avLst/>
          </a:prstGeom>
          <a:noFill/>
          <a:ln cap="rnd" cmpd="sng" w="63500">
            <a:solidFill>
              <a:schemeClr val="accent4"/>
            </a:solidFill>
            <a:prstDash val="solid"/>
            <a:round/>
            <a:headEnd len="sm" w="sm" type="none"/>
            <a:tailEnd len="sm" w="sm" type="none"/>
          </a:ln>
        </p:spPr>
      </p:cxnSp>
      <p:sp>
        <p:nvSpPr>
          <p:cNvPr id="169" name="Google Shape;169;p14"/>
          <p:cNvSpPr txBox="1"/>
          <p:nvPr/>
        </p:nvSpPr>
        <p:spPr>
          <a:xfrm>
            <a:off x="3088977" y="2670182"/>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4"/>
                </a:solidFill>
                <a:latin typeface="Playfair Display ExtraBold"/>
                <a:ea typeface="Playfair Display ExtraBold"/>
                <a:cs typeface="Playfair Display ExtraBold"/>
                <a:sym typeface="Playfair Display ExtraBold"/>
              </a:rPr>
              <a:t>01</a:t>
            </a:r>
            <a:endParaRPr/>
          </a:p>
        </p:txBody>
      </p:sp>
      <p:sp>
        <p:nvSpPr>
          <p:cNvPr id="170" name="Google Shape;170;p1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Roadmap</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5"/>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6" name="Google Shape;176;p15"/>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7" name="Google Shape;177;p15"/>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8" name="Google Shape;178;p15"/>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9" name="Google Shape;179;p15"/>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0" name="Google Shape;180;p15"/>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1" name="Google Shape;181;p15"/>
          <p:cNvSpPr txBox="1"/>
          <p:nvPr/>
        </p:nvSpPr>
        <p:spPr>
          <a:xfrm>
            <a:off x="3706784" y="42058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Summary</a:t>
            </a:r>
            <a:endParaRPr sz="20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6"/>
          <p:cNvSpPr/>
          <p:nvPr/>
        </p:nvSpPr>
        <p:spPr>
          <a:xfrm>
            <a:off x="937916" y="685800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7" name="Google Shape;187;p16"/>
          <p:cNvSpPr/>
          <p:nvPr/>
        </p:nvSpPr>
        <p:spPr>
          <a:xfrm>
            <a:off x="2019755" y="812873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8" name="Google Shape;188;p16"/>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9" name="Google Shape;189;p16"/>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0" name="Google Shape;190;p16"/>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1" name="Google Shape;191;p16"/>
          <p:cNvSpPr txBox="1"/>
          <p:nvPr/>
        </p:nvSpPr>
        <p:spPr>
          <a:xfrm>
            <a:off x="-2835425" y="3588028"/>
            <a:ext cx="21336000" cy="149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9100">
                <a:solidFill>
                  <a:schemeClr val="dk2"/>
                </a:solidFill>
                <a:latin typeface="Playfair Display ExtraBold"/>
                <a:ea typeface="Playfair Display ExtraBold"/>
                <a:cs typeface="Playfair Display ExtraBold"/>
                <a:sym typeface="Playfair Display ExtraBold"/>
              </a:rPr>
              <a:t>49 total violations</a:t>
            </a:r>
            <a:endParaRPr sz="2500"/>
          </a:p>
        </p:txBody>
      </p:sp>
      <p:sp>
        <p:nvSpPr>
          <p:cNvPr id="192" name="Google Shape;192;p16"/>
          <p:cNvSpPr txBox="1"/>
          <p:nvPr/>
        </p:nvSpPr>
        <p:spPr>
          <a:xfrm>
            <a:off x="5101625" y="9054850"/>
            <a:ext cx="17755200" cy="39867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5500">
                <a:solidFill>
                  <a:schemeClr val="accent4"/>
                </a:solidFill>
                <a:latin typeface="Montserrat"/>
                <a:ea typeface="Montserrat"/>
                <a:cs typeface="Montserrat"/>
                <a:sym typeface="Montserrat"/>
              </a:rPr>
              <a:t>H3: </a:t>
            </a:r>
            <a:r>
              <a:rPr lang="en-US" sz="5500">
                <a:solidFill>
                  <a:schemeClr val="accent4"/>
                </a:solidFill>
                <a:latin typeface="Montserrat Light"/>
                <a:ea typeface="Montserrat Light"/>
                <a:cs typeface="Montserrat Light"/>
                <a:sym typeface="Montserrat Light"/>
              </a:rPr>
              <a:t>User Control </a:t>
            </a:r>
            <a:r>
              <a:rPr lang="en-US" sz="3500">
                <a:solidFill>
                  <a:schemeClr val="accent4"/>
                </a:solidFill>
                <a:latin typeface="Montserrat Light"/>
                <a:ea typeface="Montserrat Light"/>
                <a:cs typeface="Montserrat Light"/>
                <a:sym typeface="Montserrat Light"/>
              </a:rPr>
              <a:t>(9/49)</a:t>
            </a:r>
            <a:endParaRPr sz="3500">
              <a:solidFill>
                <a:schemeClr val="accent4"/>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5500">
                <a:solidFill>
                  <a:schemeClr val="accent4"/>
                </a:solidFill>
                <a:latin typeface="Montserrat"/>
                <a:ea typeface="Montserrat"/>
                <a:cs typeface="Montserrat"/>
                <a:sym typeface="Montserrat"/>
              </a:rPr>
              <a:t>H4: </a:t>
            </a:r>
            <a:r>
              <a:rPr lang="en-US" sz="5500">
                <a:solidFill>
                  <a:schemeClr val="accent4"/>
                </a:solidFill>
                <a:latin typeface="Montserrat Light"/>
                <a:ea typeface="Montserrat Light"/>
                <a:cs typeface="Montserrat Light"/>
                <a:sym typeface="Montserrat Light"/>
              </a:rPr>
              <a:t>Consistency &amp; Standards </a:t>
            </a:r>
            <a:r>
              <a:rPr lang="en-US" sz="3500">
                <a:solidFill>
                  <a:schemeClr val="accent4"/>
                </a:solidFill>
                <a:latin typeface="Montserrat Light"/>
                <a:ea typeface="Montserrat Light"/>
                <a:cs typeface="Montserrat Light"/>
                <a:sym typeface="Montserrat Light"/>
              </a:rPr>
              <a:t>(6/49)</a:t>
            </a:r>
            <a:endParaRPr sz="5500">
              <a:solidFill>
                <a:schemeClr val="accent4"/>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5500">
                <a:solidFill>
                  <a:schemeClr val="accent4"/>
                </a:solidFill>
                <a:latin typeface="Montserrat"/>
                <a:ea typeface="Montserrat"/>
                <a:cs typeface="Montserrat"/>
                <a:sym typeface="Montserrat"/>
              </a:rPr>
              <a:t>H11: </a:t>
            </a:r>
            <a:r>
              <a:rPr lang="en-US" sz="5500">
                <a:solidFill>
                  <a:schemeClr val="accent4"/>
                </a:solidFill>
                <a:latin typeface="Montserrat Light"/>
                <a:ea typeface="Montserrat Light"/>
                <a:cs typeface="Montserrat Light"/>
                <a:sym typeface="Montserrat Light"/>
              </a:rPr>
              <a:t>Accessible </a:t>
            </a:r>
            <a:r>
              <a:rPr lang="en-US" sz="3500">
                <a:solidFill>
                  <a:schemeClr val="accent4"/>
                </a:solidFill>
                <a:latin typeface="Montserrat Light"/>
                <a:ea typeface="Montserrat Light"/>
                <a:cs typeface="Montserrat Light"/>
                <a:sym typeface="Montserrat Light"/>
              </a:rPr>
              <a:t>(6/49)</a:t>
            </a:r>
            <a:endParaRPr sz="5500">
              <a:solidFill>
                <a:schemeClr val="accent4"/>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p:txBody>
      </p:sp>
      <p:sp>
        <p:nvSpPr>
          <p:cNvPr id="193" name="Google Shape;193;p16"/>
          <p:cNvSpPr txBox="1"/>
          <p:nvPr/>
        </p:nvSpPr>
        <p:spPr>
          <a:xfrm>
            <a:off x="14989975" y="4073400"/>
            <a:ext cx="17755200" cy="6018300"/>
          </a:xfrm>
          <a:prstGeom prst="rect">
            <a:avLst/>
          </a:prstGeom>
          <a:noFill/>
          <a:ln>
            <a:noFill/>
          </a:ln>
        </p:spPr>
        <p:txBody>
          <a:bodyPr anchorCtr="0" anchor="t" bIns="45700" lIns="91425" spcFirstLastPara="1" rIns="91425" wrap="square" tIns="45700">
            <a:spAutoFit/>
          </a:bodyPr>
          <a:lstStyle/>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1 severity 0</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14 severity 1</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20 severity 2</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13 severity 3</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2 severity 4</a:t>
            </a:r>
            <a:endParaRPr sz="55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7"/>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9" name="Google Shape;199;p17"/>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0" name="Google Shape;200;p17"/>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1" name="Google Shape;201;p17"/>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2" name="Google Shape;202;p17"/>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3" name="Google Shape;203;p17"/>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4" name="Google Shape;204;p17"/>
          <p:cNvSpPr txBox="1"/>
          <p:nvPr/>
        </p:nvSpPr>
        <p:spPr>
          <a:xfrm>
            <a:off x="3706784" y="481760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Sev. 3 &amp; 4</a:t>
            </a:r>
            <a:endParaRPr sz="20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8"/>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10" name="Google Shape;210;p18"/>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11" name="Google Shape;211;p18"/>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12" name="Google Shape;212;p18"/>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13" name="Google Shape;213;p18"/>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14" name="Google Shape;214;p1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Most severe violations summary</a:t>
            </a:r>
            <a:endParaRPr/>
          </a:p>
        </p:txBody>
      </p:sp>
      <p:sp>
        <p:nvSpPr>
          <p:cNvPr id="215" name="Google Shape;215;p18"/>
          <p:cNvSpPr txBox="1"/>
          <p:nvPr/>
        </p:nvSpPr>
        <p:spPr>
          <a:xfrm>
            <a:off x="3920825" y="3109075"/>
            <a:ext cx="17755200" cy="8050200"/>
          </a:xfrm>
          <a:prstGeom prst="rect">
            <a:avLst/>
          </a:prstGeom>
          <a:noFill/>
          <a:ln>
            <a:noFill/>
          </a:ln>
        </p:spPr>
        <p:txBody>
          <a:bodyPr anchorCtr="0" anchor="t" bIns="45700" lIns="91425" spcFirstLastPara="1" rIns="91425" wrap="square" tIns="45700">
            <a:spAutoFit/>
          </a:bodyPr>
          <a:lstStyle/>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Red/green color on map confusing</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Share location permission missing</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Allow like and unlike</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Distinguish between ranking vs adding</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Home icon not visible everywhere</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Ability to unselect friend from invite missing</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Easier way to select time for invites</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Getting to chat without going through invites</a:t>
            </a:r>
            <a:endParaRPr sz="5500">
              <a:solidFill>
                <a:schemeClr val="lt1"/>
              </a:solidFill>
              <a:latin typeface="Montserrat Light"/>
              <a:ea typeface="Montserrat Light"/>
              <a:cs typeface="Montserrat Light"/>
              <a:sym typeface="Montserrat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9"/>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1" name="Google Shape;221;p19"/>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2" name="Google Shape;222;p19"/>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3" name="Google Shape;223;p19"/>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4" name="Google Shape;224;p19"/>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5" name="Google Shape;225;p19"/>
          <p:cNvSpPr txBox="1"/>
          <p:nvPr/>
        </p:nvSpPr>
        <p:spPr>
          <a:xfrm>
            <a:off x="8322351" y="4351510"/>
            <a:ext cx="6273000" cy="2308800"/>
          </a:xfrm>
          <a:prstGeom prst="rect">
            <a:avLst/>
          </a:prstGeom>
          <a:noFill/>
          <a:ln>
            <a:noFill/>
          </a:ln>
        </p:spPr>
        <p:txBody>
          <a:bodyPr anchorCtr="0" anchor="b" bIns="45700" lIns="91425" spcFirstLastPara="1" rIns="91425" wrap="square" tIns="45700">
            <a:spAutoFit/>
          </a:bodyPr>
          <a:lstStyle/>
          <a:p>
            <a:pPr indent="0" lvl="0" marL="0" rtl="0" algn="l">
              <a:spcBef>
                <a:spcPts val="0"/>
              </a:spcBef>
              <a:spcAft>
                <a:spcPts val="0"/>
              </a:spcAft>
              <a:buNone/>
            </a:pPr>
            <a:r>
              <a:rPr b="1" lang="en-US" sz="4800">
                <a:solidFill>
                  <a:schemeClr val="accent3"/>
                </a:solidFill>
                <a:latin typeface="Playfair Display"/>
                <a:ea typeface="Playfair Display"/>
                <a:cs typeface="Playfair Display"/>
                <a:sym typeface="Playfair Display"/>
              </a:rPr>
              <a:t>UI &amp; Product Revisions</a:t>
            </a:r>
            <a:endParaRPr/>
          </a:p>
          <a:p>
            <a:pPr indent="0" lvl="0" marL="0" marR="0" rtl="0" algn="l">
              <a:spcBef>
                <a:spcPts val="0"/>
              </a:spcBef>
              <a:spcAft>
                <a:spcPts val="0"/>
              </a:spcAft>
              <a:buNone/>
            </a:pPr>
            <a:r>
              <a:t/>
            </a:r>
            <a:endParaRPr b="1" sz="4800">
              <a:solidFill>
                <a:schemeClr val="accent3"/>
              </a:solidFill>
              <a:latin typeface="Playfair Display"/>
              <a:ea typeface="Playfair Display"/>
              <a:cs typeface="Playfair Display"/>
              <a:sym typeface="Playfair Display"/>
            </a:endParaRPr>
          </a:p>
        </p:txBody>
      </p:sp>
      <p:cxnSp>
        <p:nvCxnSpPr>
          <p:cNvPr id="226" name="Google Shape;226;p19"/>
          <p:cNvCxnSpPr/>
          <p:nvPr/>
        </p:nvCxnSpPr>
        <p:spPr>
          <a:xfrm>
            <a:off x="8972341" y="4184584"/>
            <a:ext cx="1800000" cy="0"/>
          </a:xfrm>
          <a:prstGeom prst="straightConnector1">
            <a:avLst/>
          </a:prstGeom>
          <a:noFill/>
          <a:ln cap="rnd" cmpd="sng" w="63500">
            <a:solidFill>
              <a:schemeClr val="accent3"/>
            </a:solidFill>
            <a:prstDash val="solid"/>
            <a:round/>
            <a:headEnd len="sm" w="sm" type="none"/>
            <a:tailEnd len="sm" w="sm" type="none"/>
          </a:ln>
        </p:spPr>
      </p:cxnSp>
      <p:sp>
        <p:nvSpPr>
          <p:cNvPr id="227" name="Google Shape;227;p19"/>
          <p:cNvSpPr txBox="1"/>
          <p:nvPr/>
        </p:nvSpPr>
        <p:spPr>
          <a:xfrm>
            <a:off x="8322351" y="2861145"/>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3"/>
                </a:solidFill>
                <a:latin typeface="Playfair Display ExtraBold"/>
                <a:ea typeface="Playfair Display ExtraBold"/>
                <a:cs typeface="Playfair Display ExtraBold"/>
                <a:sym typeface="Playfair Display ExtraBold"/>
              </a:rPr>
              <a:t>02</a:t>
            </a:r>
            <a:endParaRPr/>
          </a:p>
        </p:txBody>
      </p:sp>
      <p:sp>
        <p:nvSpPr>
          <p:cNvPr id="228" name="Google Shape;228;p19"/>
          <p:cNvSpPr txBox="1"/>
          <p:nvPr/>
        </p:nvSpPr>
        <p:spPr>
          <a:xfrm>
            <a:off x="3088976" y="4160538"/>
            <a:ext cx="34713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4"/>
                </a:solidFill>
                <a:latin typeface="Playfair Display"/>
                <a:ea typeface="Playfair Display"/>
                <a:cs typeface="Playfair Display"/>
                <a:sym typeface="Playfair Display"/>
              </a:rPr>
              <a:t>Values in Design</a:t>
            </a:r>
            <a:endParaRPr/>
          </a:p>
        </p:txBody>
      </p:sp>
      <p:cxnSp>
        <p:nvCxnSpPr>
          <p:cNvPr id="229" name="Google Shape;229;p19"/>
          <p:cNvCxnSpPr/>
          <p:nvPr/>
        </p:nvCxnSpPr>
        <p:spPr>
          <a:xfrm>
            <a:off x="3607868" y="4098034"/>
            <a:ext cx="1800000" cy="0"/>
          </a:xfrm>
          <a:prstGeom prst="straightConnector1">
            <a:avLst/>
          </a:prstGeom>
          <a:noFill/>
          <a:ln cap="rnd" cmpd="sng" w="63500">
            <a:solidFill>
              <a:schemeClr val="accent4"/>
            </a:solidFill>
            <a:prstDash val="solid"/>
            <a:round/>
            <a:headEnd len="sm" w="sm" type="none"/>
            <a:tailEnd len="sm" w="sm" type="none"/>
          </a:ln>
        </p:spPr>
      </p:cxnSp>
      <p:sp>
        <p:nvSpPr>
          <p:cNvPr id="230" name="Google Shape;230;p19"/>
          <p:cNvSpPr txBox="1"/>
          <p:nvPr/>
        </p:nvSpPr>
        <p:spPr>
          <a:xfrm>
            <a:off x="3088977" y="2670182"/>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4"/>
                </a:solidFill>
                <a:latin typeface="Playfair Display ExtraBold"/>
                <a:ea typeface="Playfair Display ExtraBold"/>
                <a:cs typeface="Playfair Display ExtraBold"/>
                <a:sym typeface="Playfair Display ExtraBold"/>
              </a:rPr>
              <a:t>01</a:t>
            </a:r>
            <a:endParaRPr/>
          </a:p>
        </p:txBody>
      </p:sp>
      <p:sp>
        <p:nvSpPr>
          <p:cNvPr id="231" name="Google Shape;231;p1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Roadmap</a:t>
            </a:r>
            <a:endParaRPr/>
          </a:p>
        </p:txBody>
      </p:sp>
      <p:sp>
        <p:nvSpPr>
          <p:cNvPr id="232" name="Google Shape;232;p19"/>
          <p:cNvSpPr/>
          <p:nvPr/>
        </p:nvSpPr>
        <p:spPr>
          <a:xfrm rot="5400000">
            <a:off x="3815252" y="27227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0"/>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38" name="Google Shape;238;p20"/>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39" name="Google Shape;239;p20"/>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0" name="Google Shape;240;p20"/>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1" name="Google Shape;241;p20"/>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2" name="Google Shape;242;p20"/>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43" name="Google Shape;243;p2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Overviews of Changes</a:t>
            </a:r>
            <a:endParaRPr/>
          </a:p>
        </p:txBody>
      </p:sp>
      <p:sp>
        <p:nvSpPr>
          <p:cNvPr id="244" name="Google Shape;244;p20"/>
          <p:cNvSpPr txBox="1"/>
          <p:nvPr/>
        </p:nvSpPr>
        <p:spPr>
          <a:xfrm>
            <a:off x="3756600" y="2830375"/>
            <a:ext cx="17755200" cy="8992200"/>
          </a:xfrm>
          <a:prstGeom prst="rect">
            <a:avLst/>
          </a:prstGeom>
          <a:noFill/>
          <a:ln>
            <a:noFill/>
          </a:ln>
        </p:spPr>
        <p:txBody>
          <a:bodyPr anchorCtr="0" anchor="t" bIns="45700" lIns="91425" spcFirstLastPara="1" rIns="91425" wrap="square" tIns="45700">
            <a:spAutoFit/>
          </a:bodyPr>
          <a:lstStyle/>
          <a:p>
            <a:pPr indent="-539750" lvl="0" marL="457200" rtl="0" algn="l">
              <a:lnSpc>
                <a:spcPct val="120000"/>
              </a:lnSpc>
              <a:spcBef>
                <a:spcPts val="0"/>
              </a:spcBef>
              <a:spcAft>
                <a:spcPts val="0"/>
              </a:spcAft>
              <a:buClr>
                <a:schemeClr val="lt1"/>
              </a:buClr>
              <a:buSzPts val="4900"/>
              <a:buFont typeface="Montserrat"/>
              <a:buChar char="●"/>
            </a:pPr>
            <a:r>
              <a:rPr b="1" lang="en-US" sz="4900">
                <a:solidFill>
                  <a:schemeClr val="lt1"/>
                </a:solidFill>
                <a:latin typeface="Montserrat"/>
                <a:ea typeface="Montserrat"/>
                <a:cs typeface="Montserrat"/>
                <a:sym typeface="Montserrat"/>
              </a:rPr>
              <a:t>Home Page / Feed</a:t>
            </a:r>
            <a:endParaRPr b="1" sz="4900">
              <a:solidFill>
                <a:schemeClr val="lt1"/>
              </a:solidFill>
              <a:latin typeface="Montserrat"/>
              <a:ea typeface="Montserrat"/>
              <a:cs typeface="Montserrat"/>
              <a:sym typeface="Montserrat"/>
            </a:endParaRPr>
          </a:p>
          <a:p>
            <a:pPr indent="0" lvl="0" marL="457200" rtl="0" algn="l">
              <a:lnSpc>
                <a:spcPct val="120000"/>
              </a:lnSpc>
              <a:spcBef>
                <a:spcPts val="0"/>
              </a:spcBef>
              <a:spcAft>
                <a:spcPts val="0"/>
              </a:spcAft>
              <a:buNone/>
            </a:pPr>
            <a:r>
              <a:rPr lang="en-US" sz="4900">
                <a:solidFill>
                  <a:schemeClr val="lt1"/>
                </a:solidFill>
                <a:latin typeface="Montserrat Light"/>
                <a:ea typeface="Montserrat Light"/>
                <a:cs typeface="Montserrat Light"/>
                <a:sym typeface="Montserrat Light"/>
              </a:rPr>
              <a:t>renovating the menu bar</a:t>
            </a:r>
            <a:endParaRPr sz="49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rPr lang="en-US" sz="4900">
                <a:solidFill>
                  <a:schemeClr val="lt1"/>
                </a:solidFill>
                <a:latin typeface="Montserrat Light"/>
                <a:ea typeface="Montserrat Light"/>
                <a:cs typeface="Montserrat Light"/>
                <a:sym typeface="Montserrat Light"/>
              </a:rPr>
              <a:t>allow like and unlike, distinct colors for the icon</a:t>
            </a:r>
            <a:endParaRPr sz="49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rPr lang="en-US" sz="4900">
                <a:solidFill>
                  <a:schemeClr val="lt1"/>
                </a:solidFill>
                <a:latin typeface="Montserrat Light"/>
                <a:ea typeface="Montserrat Light"/>
                <a:cs typeface="Montserrat Light"/>
                <a:sym typeface="Montserrat Light"/>
              </a:rPr>
              <a:t>ability to comment</a:t>
            </a:r>
            <a:endParaRPr sz="49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900">
              <a:solidFill>
                <a:schemeClr val="lt1"/>
              </a:solidFill>
              <a:latin typeface="Montserrat Light"/>
              <a:ea typeface="Montserrat Light"/>
              <a:cs typeface="Montserrat Light"/>
              <a:sym typeface="Montserrat Light"/>
            </a:endParaRPr>
          </a:p>
          <a:p>
            <a:pPr indent="-539750" lvl="0" marL="457200" rtl="0" algn="l">
              <a:lnSpc>
                <a:spcPct val="120000"/>
              </a:lnSpc>
              <a:spcBef>
                <a:spcPts val="0"/>
              </a:spcBef>
              <a:spcAft>
                <a:spcPts val="0"/>
              </a:spcAft>
              <a:buClr>
                <a:schemeClr val="lt1"/>
              </a:buClr>
              <a:buSzPts val="4900"/>
              <a:buFont typeface="Montserrat"/>
              <a:buChar char="●"/>
            </a:pPr>
            <a:r>
              <a:rPr b="1" lang="en-US" sz="4900">
                <a:solidFill>
                  <a:schemeClr val="lt1"/>
                </a:solidFill>
                <a:latin typeface="Montserrat"/>
                <a:ea typeface="Montserrat"/>
                <a:cs typeface="Montserrat"/>
                <a:sym typeface="Montserrat"/>
              </a:rPr>
              <a:t>Calendar</a:t>
            </a:r>
            <a:endParaRPr b="1" sz="4900">
              <a:solidFill>
                <a:schemeClr val="lt1"/>
              </a:solidFill>
              <a:latin typeface="Montserrat"/>
              <a:ea typeface="Montserrat"/>
              <a:cs typeface="Montserrat"/>
              <a:sym typeface="Montserrat"/>
            </a:endParaRPr>
          </a:p>
          <a:p>
            <a:pPr indent="0" lvl="0" marL="457200" rtl="0" algn="l">
              <a:lnSpc>
                <a:spcPct val="120000"/>
              </a:lnSpc>
              <a:spcBef>
                <a:spcPts val="0"/>
              </a:spcBef>
              <a:spcAft>
                <a:spcPts val="0"/>
              </a:spcAft>
              <a:buNone/>
            </a:pPr>
            <a:r>
              <a:rPr lang="en-US" sz="4900">
                <a:solidFill>
                  <a:schemeClr val="lt1"/>
                </a:solidFill>
                <a:latin typeface="Montserrat Light"/>
                <a:ea typeface="Montserrat Light"/>
                <a:cs typeface="Montserrat Light"/>
                <a:sym typeface="Montserrat Light"/>
              </a:rPr>
              <a:t>Easier way to select time for invites</a:t>
            </a:r>
            <a:endParaRPr sz="49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900">
              <a:solidFill>
                <a:schemeClr val="lt1"/>
              </a:solidFill>
              <a:latin typeface="Montserrat Light"/>
              <a:ea typeface="Montserrat Light"/>
              <a:cs typeface="Montserrat Light"/>
              <a:sym typeface="Montserrat Light"/>
            </a:endParaRPr>
          </a:p>
          <a:p>
            <a:pPr indent="-539750" lvl="0" marL="457200" rtl="0" algn="l">
              <a:lnSpc>
                <a:spcPct val="120000"/>
              </a:lnSpc>
              <a:spcBef>
                <a:spcPts val="0"/>
              </a:spcBef>
              <a:spcAft>
                <a:spcPts val="0"/>
              </a:spcAft>
              <a:buClr>
                <a:schemeClr val="lt1"/>
              </a:buClr>
              <a:buSzPts val="4900"/>
              <a:buFont typeface="Montserrat"/>
              <a:buChar char="●"/>
            </a:pPr>
            <a:r>
              <a:rPr b="1" lang="en-US" sz="4900">
                <a:solidFill>
                  <a:schemeClr val="lt1"/>
                </a:solidFill>
                <a:latin typeface="Montserrat"/>
                <a:ea typeface="Montserrat"/>
                <a:cs typeface="Montserrat"/>
                <a:sym typeface="Montserrat"/>
              </a:rPr>
              <a:t>Friends Page</a:t>
            </a:r>
            <a:endParaRPr b="1" sz="4900">
              <a:solidFill>
                <a:schemeClr val="lt1"/>
              </a:solidFill>
              <a:latin typeface="Montserrat"/>
              <a:ea typeface="Montserrat"/>
              <a:cs typeface="Montserrat"/>
              <a:sym typeface="Montserrat"/>
            </a:endParaRPr>
          </a:p>
          <a:p>
            <a:pPr indent="0" lvl="0" marL="457200" rtl="0" algn="l">
              <a:lnSpc>
                <a:spcPct val="120000"/>
              </a:lnSpc>
              <a:spcBef>
                <a:spcPts val="0"/>
              </a:spcBef>
              <a:spcAft>
                <a:spcPts val="0"/>
              </a:spcAft>
              <a:buNone/>
            </a:pPr>
            <a:r>
              <a:rPr lang="en-US" sz="4900">
                <a:solidFill>
                  <a:schemeClr val="lt1"/>
                </a:solidFill>
                <a:latin typeface="Montserrat Light"/>
                <a:ea typeface="Montserrat Light"/>
                <a:cs typeface="Montserrat Light"/>
                <a:sym typeface="Montserrat Light"/>
              </a:rPr>
              <a:t>Getting to chat without going through invites</a:t>
            </a:r>
            <a:endParaRPr sz="4900">
              <a:solidFill>
                <a:schemeClr val="lt1"/>
              </a:solidFill>
              <a:latin typeface="Montserrat Light"/>
              <a:ea typeface="Montserrat Light"/>
              <a:cs typeface="Montserrat Light"/>
              <a:sym typeface="Montserrat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1"/>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50" name="Google Shape;250;p21"/>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51" name="Google Shape;251;p21"/>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52" name="Google Shape;252;p21"/>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53" name="Google Shape;253;p21"/>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54" name="Google Shape;254;p21"/>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55" name="Google Shape;255;p21"/>
          <p:cNvSpPr txBox="1"/>
          <p:nvPr/>
        </p:nvSpPr>
        <p:spPr>
          <a:xfrm>
            <a:off x="3706784" y="48921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1: </a:t>
            </a:r>
            <a:r>
              <a:rPr lang="en-US" sz="20000">
                <a:solidFill>
                  <a:schemeClr val="accent4"/>
                </a:solidFill>
                <a:latin typeface="Playfair Display ExtraBold"/>
                <a:ea typeface="Playfair Display ExtraBold"/>
                <a:cs typeface="Playfair Display ExtraBold"/>
                <a:sym typeface="Playfair Display ExtraBold"/>
              </a:rPr>
              <a:t>Home Page</a:t>
            </a:r>
            <a:endParaRPr sz="20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2"/>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1" name="Google Shape;261;p22"/>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2" name="Google Shape;262;p22"/>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3" name="Google Shape;263;p22"/>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4" name="Google Shape;264;p22"/>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5" name="Google Shape;265;p2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Change #1: Home Page</a:t>
            </a:r>
            <a:endParaRPr/>
          </a:p>
        </p:txBody>
      </p:sp>
      <p:pic>
        <p:nvPicPr>
          <p:cNvPr id="266" name="Google Shape;266;p22"/>
          <p:cNvPicPr preferRelativeResize="0"/>
          <p:nvPr/>
        </p:nvPicPr>
        <p:blipFill>
          <a:blip r:embed="rId3">
            <a:alphaModFix/>
          </a:blip>
          <a:stretch>
            <a:fillRect/>
          </a:stretch>
        </p:blipFill>
        <p:spPr>
          <a:xfrm>
            <a:off x="4787900" y="2940213"/>
            <a:ext cx="3366025" cy="7258001"/>
          </a:xfrm>
          <a:prstGeom prst="rect">
            <a:avLst/>
          </a:prstGeom>
          <a:noFill/>
          <a:ln>
            <a:noFill/>
          </a:ln>
        </p:spPr>
      </p:pic>
      <p:sp>
        <p:nvSpPr>
          <p:cNvPr id="267" name="Google Shape;267;p22"/>
          <p:cNvSpPr/>
          <p:nvPr/>
        </p:nvSpPr>
        <p:spPr>
          <a:xfrm>
            <a:off x="2572450" y="2558900"/>
            <a:ext cx="8381400" cy="8037600"/>
          </a:xfrm>
          <a:prstGeom prst="roundRect">
            <a:avLst>
              <a:gd fmla="val 9121" name="adj"/>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268" name="Google Shape;268;p22"/>
          <p:cNvSpPr/>
          <p:nvPr/>
        </p:nvSpPr>
        <p:spPr>
          <a:xfrm>
            <a:off x="13097000" y="2558899"/>
            <a:ext cx="8589000" cy="8206800"/>
          </a:xfrm>
          <a:prstGeom prst="roundRect">
            <a:avLst>
              <a:gd fmla="val 9121" name="adj"/>
            </a:avLst>
          </a:prstGeom>
          <a:noFill/>
          <a:ln cap="flat" cmpd="sng" w="3810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269" name="Google Shape;269;p22"/>
          <p:cNvSpPr txBox="1"/>
          <p:nvPr/>
        </p:nvSpPr>
        <p:spPr>
          <a:xfrm>
            <a:off x="3284446" y="11048475"/>
            <a:ext cx="8440800" cy="21858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Violations</a:t>
            </a:r>
            <a:r>
              <a:rPr lang="en-US" sz="4000">
                <a:solidFill>
                  <a:schemeClr val="lt1"/>
                </a:solidFill>
                <a:latin typeface="Montserrat Light"/>
                <a:ea typeface="Montserrat Light"/>
                <a:cs typeface="Montserrat Light"/>
                <a:sym typeface="Montserrat Light"/>
              </a:rPr>
              <a:t>: Confusing menu bar, cannot unlike (H3), Text font hard to see (H8/11)</a:t>
            </a:r>
            <a:endParaRPr b="1" sz="2200">
              <a:solidFill>
                <a:schemeClr val="lt1"/>
              </a:solidFill>
            </a:endParaRPr>
          </a:p>
        </p:txBody>
      </p:sp>
      <p:sp>
        <p:nvSpPr>
          <p:cNvPr id="270" name="Google Shape;270;p22"/>
          <p:cNvSpPr txBox="1"/>
          <p:nvPr/>
        </p:nvSpPr>
        <p:spPr>
          <a:xfrm>
            <a:off x="13502770" y="11146875"/>
            <a:ext cx="84408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Fix</a:t>
            </a:r>
            <a:r>
              <a:rPr lang="en-US" sz="4000">
                <a:solidFill>
                  <a:schemeClr val="lt1"/>
                </a:solidFill>
                <a:latin typeface="Montserrat Light"/>
                <a:ea typeface="Montserrat Light"/>
                <a:cs typeface="Montserrat Light"/>
                <a:sym typeface="Montserrat Light"/>
              </a:rPr>
              <a:t>: Clear labels, ability to unlike, Consistent font</a:t>
            </a:r>
            <a:endParaRPr b="1" sz="2200">
              <a:solidFill>
                <a:schemeClr val="lt1"/>
              </a:solidFill>
            </a:endParaRPr>
          </a:p>
        </p:txBody>
      </p:sp>
      <p:pic>
        <p:nvPicPr>
          <p:cNvPr id="271" name="Google Shape;271;p22"/>
          <p:cNvPicPr preferRelativeResize="0"/>
          <p:nvPr/>
        </p:nvPicPr>
        <p:blipFill rotWithShape="1">
          <a:blip r:embed="rId4">
            <a:alphaModFix/>
          </a:blip>
          <a:srcRect b="2118" l="0" r="0" t="4134"/>
          <a:stretch/>
        </p:blipFill>
        <p:spPr>
          <a:xfrm>
            <a:off x="15728750" y="2911862"/>
            <a:ext cx="3696098" cy="750087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3"/>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77" name="Google Shape;277;p23"/>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78" name="Google Shape;278;p23"/>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79" name="Google Shape;279;p2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Feedback &amp; Implementation</a:t>
            </a:r>
            <a:endParaRPr/>
          </a:p>
        </p:txBody>
      </p:sp>
      <p:sp>
        <p:nvSpPr>
          <p:cNvPr id="280" name="Google Shape;280;p23"/>
          <p:cNvSpPr txBox="1"/>
          <p:nvPr/>
        </p:nvSpPr>
        <p:spPr>
          <a:xfrm>
            <a:off x="10351525" y="6869425"/>
            <a:ext cx="129531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Confusing like icon and inability to unlike (H3) </a:t>
            </a:r>
            <a:endParaRPr b="1" sz="2200">
              <a:solidFill>
                <a:schemeClr val="lt1"/>
              </a:solidFill>
            </a:endParaRPr>
          </a:p>
        </p:txBody>
      </p:sp>
      <p:sp>
        <p:nvSpPr>
          <p:cNvPr id="281" name="Google Shape;281;p23"/>
          <p:cNvSpPr txBox="1"/>
          <p:nvPr/>
        </p:nvSpPr>
        <p:spPr>
          <a:xfrm>
            <a:off x="10354050" y="3377050"/>
            <a:ext cx="125028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Home icon inconsistent and hard to find (H3)</a:t>
            </a:r>
            <a:endParaRPr b="1" sz="2200">
              <a:solidFill>
                <a:schemeClr val="lt1"/>
              </a:solidFill>
            </a:endParaRPr>
          </a:p>
        </p:txBody>
      </p:sp>
      <p:cxnSp>
        <p:nvCxnSpPr>
          <p:cNvPr id="282" name="Google Shape;282;p23"/>
          <p:cNvCxnSpPr/>
          <p:nvPr/>
        </p:nvCxnSpPr>
        <p:spPr>
          <a:xfrm>
            <a:off x="9829329" y="3261093"/>
            <a:ext cx="0" cy="1080000"/>
          </a:xfrm>
          <a:prstGeom prst="straightConnector1">
            <a:avLst/>
          </a:prstGeom>
          <a:noFill/>
          <a:ln cap="rnd" cmpd="sng" w="50800">
            <a:solidFill>
              <a:schemeClr val="accent2"/>
            </a:solidFill>
            <a:prstDash val="solid"/>
            <a:round/>
            <a:headEnd len="sm" w="sm" type="none"/>
            <a:tailEnd len="sm" w="sm" type="none"/>
          </a:ln>
        </p:spPr>
      </p:cxnSp>
      <p:sp>
        <p:nvSpPr>
          <p:cNvPr id="283" name="Google Shape;283;p23"/>
          <p:cNvSpPr/>
          <p:nvPr/>
        </p:nvSpPr>
        <p:spPr>
          <a:xfrm rot="8100000">
            <a:off x="7687581" y="36085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4" name="Google Shape;284;p23"/>
          <p:cNvSpPr txBox="1"/>
          <p:nvPr/>
        </p:nvSpPr>
        <p:spPr>
          <a:xfrm>
            <a:off x="8907101" y="3300850"/>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1</a:t>
            </a:r>
            <a:endParaRPr sz="2500"/>
          </a:p>
        </p:txBody>
      </p:sp>
      <p:cxnSp>
        <p:nvCxnSpPr>
          <p:cNvPr id="285" name="Google Shape;285;p23"/>
          <p:cNvCxnSpPr/>
          <p:nvPr/>
        </p:nvCxnSpPr>
        <p:spPr>
          <a:xfrm>
            <a:off x="9860404" y="6869431"/>
            <a:ext cx="0" cy="1080000"/>
          </a:xfrm>
          <a:prstGeom prst="straightConnector1">
            <a:avLst/>
          </a:prstGeom>
          <a:noFill/>
          <a:ln cap="rnd" cmpd="sng" w="50800">
            <a:solidFill>
              <a:schemeClr val="accent2"/>
            </a:solidFill>
            <a:prstDash val="solid"/>
            <a:round/>
            <a:headEnd len="sm" w="sm" type="none"/>
            <a:tailEnd len="sm" w="sm" type="none"/>
          </a:ln>
        </p:spPr>
      </p:cxnSp>
      <p:sp>
        <p:nvSpPr>
          <p:cNvPr id="286" name="Google Shape;286;p23"/>
          <p:cNvSpPr/>
          <p:nvPr/>
        </p:nvSpPr>
        <p:spPr>
          <a:xfrm rot="8100000">
            <a:off x="7718656" y="7216839"/>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7" name="Google Shape;287;p23"/>
          <p:cNvSpPr txBox="1"/>
          <p:nvPr/>
        </p:nvSpPr>
        <p:spPr>
          <a:xfrm>
            <a:off x="8938176" y="6909188"/>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2</a:t>
            </a:r>
            <a:endParaRPr sz="2500"/>
          </a:p>
        </p:txBody>
      </p:sp>
      <p:sp>
        <p:nvSpPr>
          <p:cNvPr id="288" name="Google Shape;288;p23"/>
          <p:cNvSpPr txBox="1"/>
          <p:nvPr/>
        </p:nvSpPr>
        <p:spPr>
          <a:xfrm>
            <a:off x="9749275" y="4428075"/>
            <a:ext cx="13904100" cy="13452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700">
                <a:solidFill>
                  <a:schemeClr val="accent4"/>
                </a:solidFill>
                <a:latin typeface="Montserrat Light"/>
                <a:ea typeface="Montserrat Light"/>
                <a:cs typeface="Montserrat Light"/>
                <a:sym typeface="Montserrat Light"/>
              </a:rPr>
              <a:t>-&gt; home icon in footer for </a:t>
            </a:r>
            <a:r>
              <a:rPr b="1" lang="en-US" sz="3700">
                <a:solidFill>
                  <a:schemeClr val="accent4"/>
                </a:solidFill>
                <a:latin typeface="Montserrat"/>
                <a:ea typeface="Montserrat"/>
                <a:cs typeface="Montserrat"/>
                <a:sym typeface="Montserrat"/>
              </a:rPr>
              <a:t>easy and consistent </a:t>
            </a:r>
            <a:r>
              <a:rPr lang="en-US" sz="3700">
                <a:solidFill>
                  <a:schemeClr val="accent4"/>
                </a:solidFill>
                <a:latin typeface="Montserrat Light"/>
                <a:ea typeface="Montserrat Light"/>
                <a:cs typeface="Montserrat Light"/>
                <a:sym typeface="Montserrat Light"/>
              </a:rPr>
              <a:t>access</a:t>
            </a:r>
            <a:endParaRPr sz="3700">
              <a:solidFill>
                <a:schemeClr val="accent4"/>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lang="en-US" sz="3700">
                <a:solidFill>
                  <a:schemeClr val="accent4"/>
                </a:solidFill>
                <a:latin typeface="Montserrat Light"/>
                <a:ea typeface="Montserrat Light"/>
                <a:cs typeface="Montserrat Light"/>
                <a:sym typeface="Montserrat Light"/>
              </a:rPr>
              <a:t>-&gt; </a:t>
            </a:r>
            <a:r>
              <a:rPr b="1" lang="en-US" sz="3700">
                <a:solidFill>
                  <a:schemeClr val="accent4"/>
                </a:solidFill>
                <a:latin typeface="Montserrat"/>
                <a:ea typeface="Montserrat"/>
                <a:cs typeface="Montserrat"/>
                <a:sym typeface="Montserrat"/>
              </a:rPr>
              <a:t>Labels </a:t>
            </a:r>
            <a:r>
              <a:rPr lang="en-US" sz="3700">
                <a:solidFill>
                  <a:schemeClr val="accent4"/>
                </a:solidFill>
                <a:latin typeface="Montserrat Light"/>
                <a:ea typeface="Montserrat Light"/>
                <a:cs typeface="Montserrat Light"/>
                <a:sym typeface="Montserrat Light"/>
              </a:rPr>
              <a:t>for clear understanding</a:t>
            </a:r>
            <a:endParaRPr sz="3700">
              <a:solidFill>
                <a:schemeClr val="accent4"/>
              </a:solidFill>
              <a:latin typeface="Montserrat Light"/>
              <a:ea typeface="Montserrat Light"/>
              <a:cs typeface="Montserrat Light"/>
              <a:sym typeface="Montserrat Light"/>
            </a:endParaRPr>
          </a:p>
        </p:txBody>
      </p:sp>
      <p:sp>
        <p:nvSpPr>
          <p:cNvPr id="289" name="Google Shape;289;p23"/>
          <p:cNvSpPr txBox="1"/>
          <p:nvPr/>
        </p:nvSpPr>
        <p:spPr>
          <a:xfrm>
            <a:off x="9901675" y="8051700"/>
            <a:ext cx="12361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accent4"/>
                </a:solidFill>
                <a:latin typeface="Montserrat Light"/>
                <a:ea typeface="Montserrat Light"/>
                <a:cs typeface="Montserrat Light"/>
                <a:sym typeface="Montserrat Light"/>
              </a:rPr>
              <a:t>-&gt; Empty heart vs Solid heart; </a:t>
            </a:r>
            <a:r>
              <a:rPr b="1" lang="en-US" sz="4000">
                <a:solidFill>
                  <a:schemeClr val="accent4"/>
                </a:solidFill>
                <a:latin typeface="Montserrat"/>
                <a:ea typeface="Montserrat"/>
                <a:cs typeface="Montserrat"/>
                <a:sym typeface="Montserrat"/>
              </a:rPr>
              <a:t>one tap to unlike</a:t>
            </a:r>
            <a:endParaRPr b="1" sz="2200">
              <a:solidFill>
                <a:schemeClr val="accent4"/>
              </a:solidFill>
            </a:endParaRPr>
          </a:p>
        </p:txBody>
      </p:sp>
      <p:pic>
        <p:nvPicPr>
          <p:cNvPr id="290" name="Google Shape;290;p23"/>
          <p:cNvPicPr preferRelativeResize="0"/>
          <p:nvPr/>
        </p:nvPicPr>
        <p:blipFill rotWithShape="1">
          <a:blip r:embed="rId3">
            <a:alphaModFix/>
          </a:blip>
          <a:srcRect b="2118" l="0" r="0" t="4134"/>
          <a:stretch/>
        </p:blipFill>
        <p:spPr>
          <a:xfrm>
            <a:off x="1434975" y="2639950"/>
            <a:ext cx="4944524" cy="10034452"/>
          </a:xfrm>
          <a:prstGeom prst="rect">
            <a:avLst/>
          </a:prstGeom>
          <a:noFill/>
          <a:ln>
            <a:noFill/>
          </a:ln>
        </p:spPr>
      </p:pic>
      <p:sp>
        <p:nvSpPr>
          <p:cNvPr id="291" name="Google Shape;291;p23"/>
          <p:cNvSpPr txBox="1"/>
          <p:nvPr/>
        </p:nvSpPr>
        <p:spPr>
          <a:xfrm>
            <a:off x="10427722" y="10034000"/>
            <a:ext cx="117864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Text font &amp; display of post might be hard to see (H8 / H11)</a:t>
            </a:r>
            <a:endParaRPr b="1" sz="2200">
              <a:solidFill>
                <a:schemeClr val="lt1"/>
              </a:solidFill>
            </a:endParaRPr>
          </a:p>
        </p:txBody>
      </p:sp>
      <p:cxnSp>
        <p:nvCxnSpPr>
          <p:cNvPr id="292" name="Google Shape;292;p23"/>
          <p:cNvCxnSpPr/>
          <p:nvPr/>
        </p:nvCxnSpPr>
        <p:spPr>
          <a:xfrm>
            <a:off x="9936604" y="10034006"/>
            <a:ext cx="0" cy="1080000"/>
          </a:xfrm>
          <a:prstGeom prst="straightConnector1">
            <a:avLst/>
          </a:prstGeom>
          <a:noFill/>
          <a:ln cap="rnd" cmpd="sng" w="50800">
            <a:solidFill>
              <a:schemeClr val="accent2"/>
            </a:solidFill>
            <a:prstDash val="solid"/>
            <a:round/>
            <a:headEnd len="sm" w="sm" type="none"/>
            <a:tailEnd len="sm" w="sm" type="none"/>
          </a:ln>
        </p:spPr>
      </p:cxnSp>
      <p:sp>
        <p:nvSpPr>
          <p:cNvPr id="293" name="Google Shape;293;p23"/>
          <p:cNvSpPr/>
          <p:nvPr/>
        </p:nvSpPr>
        <p:spPr>
          <a:xfrm rot="8100000">
            <a:off x="7794856" y="10381414"/>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94" name="Google Shape;294;p23"/>
          <p:cNvSpPr txBox="1"/>
          <p:nvPr/>
        </p:nvSpPr>
        <p:spPr>
          <a:xfrm>
            <a:off x="9014376" y="10073763"/>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3</a:t>
            </a:r>
            <a:endParaRPr sz="2500"/>
          </a:p>
        </p:txBody>
      </p:sp>
      <p:sp>
        <p:nvSpPr>
          <p:cNvPr id="295" name="Google Shape;295;p23"/>
          <p:cNvSpPr txBox="1"/>
          <p:nvPr/>
        </p:nvSpPr>
        <p:spPr>
          <a:xfrm>
            <a:off x="9901675" y="11652575"/>
            <a:ext cx="134031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accent4"/>
                </a:solidFill>
                <a:latin typeface="Montserrat Light"/>
                <a:ea typeface="Montserrat Light"/>
                <a:cs typeface="Montserrat Light"/>
                <a:sym typeface="Montserrat Light"/>
              </a:rPr>
              <a:t>-&gt; </a:t>
            </a:r>
            <a:r>
              <a:rPr b="1" lang="en-US" sz="4000">
                <a:solidFill>
                  <a:schemeClr val="accent4"/>
                </a:solidFill>
                <a:latin typeface="Montserrat"/>
                <a:ea typeface="Montserrat"/>
                <a:cs typeface="Montserrat"/>
                <a:sym typeface="Montserrat"/>
              </a:rPr>
              <a:t>Consistent</a:t>
            </a:r>
            <a:r>
              <a:rPr lang="en-US" sz="4000">
                <a:solidFill>
                  <a:schemeClr val="accent4"/>
                </a:solidFill>
                <a:latin typeface="Montserrat Light"/>
                <a:ea typeface="Montserrat Light"/>
                <a:cs typeface="Montserrat Light"/>
                <a:sym typeface="Montserrat Light"/>
              </a:rPr>
              <a:t> font; </a:t>
            </a:r>
            <a:r>
              <a:rPr b="1" lang="en-US" sz="4000">
                <a:solidFill>
                  <a:schemeClr val="accent4"/>
                </a:solidFill>
                <a:latin typeface="Montserrat"/>
                <a:ea typeface="Montserrat"/>
                <a:cs typeface="Montserrat"/>
                <a:sym typeface="Montserrat"/>
              </a:rPr>
              <a:t>larger size</a:t>
            </a:r>
            <a:r>
              <a:rPr lang="en-US" sz="4000">
                <a:solidFill>
                  <a:schemeClr val="accent4"/>
                </a:solidFill>
                <a:latin typeface="Montserrat Light"/>
                <a:ea typeface="Montserrat Light"/>
                <a:cs typeface="Montserrat Light"/>
                <a:sym typeface="Montserrat Light"/>
              </a:rPr>
              <a:t> of each post  and post content</a:t>
            </a:r>
            <a:endParaRPr b="1" sz="2200">
              <a:solidFill>
                <a:schemeClr val="accent4"/>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4"/>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1" name="Google Shape;301;p24"/>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2" name="Google Shape;302;p24"/>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3" name="Google Shape;303;p2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Rationale</a:t>
            </a:r>
            <a:endParaRPr/>
          </a:p>
        </p:txBody>
      </p:sp>
      <p:sp>
        <p:nvSpPr>
          <p:cNvPr id="304" name="Google Shape;304;p24"/>
          <p:cNvSpPr txBox="1"/>
          <p:nvPr/>
        </p:nvSpPr>
        <p:spPr>
          <a:xfrm>
            <a:off x="10466791" y="9932800"/>
            <a:ext cx="118077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lt1"/>
                </a:solidFill>
                <a:latin typeface="Montserrat Light"/>
                <a:ea typeface="Montserrat Light"/>
                <a:cs typeface="Montserrat Light"/>
                <a:sym typeface="Montserrat Light"/>
              </a:rPr>
              <a:t>More </a:t>
            </a:r>
            <a:r>
              <a:rPr b="1" lang="en-US" sz="4000">
                <a:solidFill>
                  <a:schemeClr val="lt1"/>
                </a:solidFill>
                <a:latin typeface="Montserrat"/>
                <a:ea typeface="Montserrat"/>
                <a:cs typeface="Montserrat"/>
                <a:sym typeface="Montserrat"/>
              </a:rPr>
              <a:t>clarity</a:t>
            </a:r>
            <a:r>
              <a:rPr lang="en-US" sz="4000">
                <a:solidFill>
                  <a:schemeClr val="lt1"/>
                </a:solidFill>
                <a:latin typeface="Montserrat Light"/>
                <a:ea typeface="Montserrat Light"/>
                <a:cs typeface="Montserrat Light"/>
                <a:sym typeface="Montserrat Light"/>
              </a:rPr>
              <a:t> on the page that icons lead to</a:t>
            </a:r>
            <a:endParaRPr b="1" sz="2200">
              <a:solidFill>
                <a:schemeClr val="lt1"/>
              </a:solidFill>
            </a:endParaRPr>
          </a:p>
        </p:txBody>
      </p:sp>
      <p:sp>
        <p:nvSpPr>
          <p:cNvPr id="305" name="Google Shape;305;p24"/>
          <p:cNvSpPr txBox="1"/>
          <p:nvPr/>
        </p:nvSpPr>
        <p:spPr>
          <a:xfrm>
            <a:off x="10510450" y="6977050"/>
            <a:ext cx="108174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Consistency</a:t>
            </a:r>
            <a:r>
              <a:rPr lang="en-US" sz="4000">
                <a:solidFill>
                  <a:schemeClr val="lt1"/>
                </a:solidFill>
                <a:latin typeface="Montserrat Light"/>
                <a:ea typeface="Montserrat Light"/>
                <a:cs typeface="Montserrat Light"/>
                <a:sym typeface="Montserrat Light"/>
              </a:rPr>
              <a:t> in terms of where to find pages</a:t>
            </a:r>
            <a:endParaRPr sz="2200">
              <a:solidFill>
                <a:schemeClr val="lt1"/>
              </a:solidFill>
            </a:endParaRPr>
          </a:p>
        </p:txBody>
      </p:sp>
      <p:sp>
        <p:nvSpPr>
          <p:cNvPr id="306" name="Google Shape;306;p24"/>
          <p:cNvSpPr txBox="1"/>
          <p:nvPr/>
        </p:nvSpPr>
        <p:spPr>
          <a:xfrm>
            <a:off x="10444384" y="4179500"/>
            <a:ext cx="95478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Easier access</a:t>
            </a:r>
            <a:r>
              <a:rPr lang="en-US" sz="4000">
                <a:solidFill>
                  <a:schemeClr val="lt1"/>
                </a:solidFill>
                <a:latin typeface="Montserrat Light"/>
                <a:ea typeface="Montserrat Light"/>
                <a:cs typeface="Montserrat Light"/>
                <a:sym typeface="Montserrat Light"/>
              </a:rPr>
              <a:t> to all functionalities</a:t>
            </a:r>
            <a:endParaRPr b="1" sz="2200">
              <a:solidFill>
                <a:schemeClr val="lt1"/>
              </a:solidFill>
            </a:endParaRPr>
          </a:p>
        </p:txBody>
      </p:sp>
      <p:cxnSp>
        <p:nvCxnSpPr>
          <p:cNvPr id="307" name="Google Shape;307;p24"/>
          <p:cNvCxnSpPr/>
          <p:nvPr/>
        </p:nvCxnSpPr>
        <p:spPr>
          <a:xfrm>
            <a:off x="10022454" y="4175944"/>
            <a:ext cx="0" cy="1080000"/>
          </a:xfrm>
          <a:prstGeom prst="straightConnector1">
            <a:avLst/>
          </a:prstGeom>
          <a:noFill/>
          <a:ln cap="rnd" cmpd="sng" w="50800">
            <a:solidFill>
              <a:schemeClr val="accent2"/>
            </a:solidFill>
            <a:prstDash val="solid"/>
            <a:round/>
            <a:headEnd len="sm" w="sm" type="none"/>
            <a:tailEnd len="sm" w="sm" type="none"/>
          </a:ln>
        </p:spPr>
      </p:cxnSp>
      <p:cxnSp>
        <p:nvCxnSpPr>
          <p:cNvPr id="308" name="Google Shape;308;p24"/>
          <p:cNvCxnSpPr/>
          <p:nvPr/>
        </p:nvCxnSpPr>
        <p:spPr>
          <a:xfrm>
            <a:off x="10012004" y="7039719"/>
            <a:ext cx="0" cy="1080000"/>
          </a:xfrm>
          <a:prstGeom prst="straightConnector1">
            <a:avLst/>
          </a:prstGeom>
          <a:noFill/>
          <a:ln cap="rnd" cmpd="sng" w="50800">
            <a:solidFill>
              <a:schemeClr val="accent2"/>
            </a:solidFill>
            <a:prstDash val="solid"/>
            <a:round/>
            <a:headEnd len="sm" w="sm" type="none"/>
            <a:tailEnd len="sm" w="sm" type="none"/>
          </a:ln>
        </p:spPr>
      </p:cxnSp>
      <p:sp>
        <p:nvSpPr>
          <p:cNvPr id="309" name="Google Shape;309;p24"/>
          <p:cNvSpPr txBox="1"/>
          <p:nvPr/>
        </p:nvSpPr>
        <p:spPr>
          <a:xfrm>
            <a:off x="9100226" y="4215700"/>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1</a:t>
            </a:r>
            <a:endParaRPr sz="2500"/>
          </a:p>
        </p:txBody>
      </p:sp>
      <p:sp>
        <p:nvSpPr>
          <p:cNvPr id="310" name="Google Shape;310;p24"/>
          <p:cNvSpPr/>
          <p:nvPr/>
        </p:nvSpPr>
        <p:spPr>
          <a:xfrm rot="8100000">
            <a:off x="7880706" y="45233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11" name="Google Shape;311;p24"/>
          <p:cNvSpPr/>
          <p:nvPr/>
        </p:nvSpPr>
        <p:spPr>
          <a:xfrm rot="8100000">
            <a:off x="7870256" y="738712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12" name="Google Shape;312;p24"/>
          <p:cNvSpPr txBox="1"/>
          <p:nvPr/>
        </p:nvSpPr>
        <p:spPr>
          <a:xfrm>
            <a:off x="9089776" y="7079475"/>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2</a:t>
            </a:r>
            <a:endParaRPr sz="2500"/>
          </a:p>
        </p:txBody>
      </p:sp>
      <p:cxnSp>
        <p:nvCxnSpPr>
          <p:cNvPr id="313" name="Google Shape;313;p24"/>
          <p:cNvCxnSpPr/>
          <p:nvPr/>
        </p:nvCxnSpPr>
        <p:spPr>
          <a:xfrm>
            <a:off x="10012004" y="10064944"/>
            <a:ext cx="0" cy="1080000"/>
          </a:xfrm>
          <a:prstGeom prst="straightConnector1">
            <a:avLst/>
          </a:prstGeom>
          <a:noFill/>
          <a:ln cap="rnd" cmpd="sng" w="50800">
            <a:solidFill>
              <a:schemeClr val="accent2"/>
            </a:solidFill>
            <a:prstDash val="solid"/>
            <a:round/>
            <a:headEnd len="sm" w="sm" type="none"/>
            <a:tailEnd len="sm" w="sm" type="none"/>
          </a:ln>
        </p:spPr>
      </p:cxnSp>
      <p:sp>
        <p:nvSpPr>
          <p:cNvPr id="314" name="Google Shape;314;p24"/>
          <p:cNvSpPr/>
          <p:nvPr/>
        </p:nvSpPr>
        <p:spPr>
          <a:xfrm rot="8100000">
            <a:off x="7870256" y="104123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15" name="Google Shape;315;p24"/>
          <p:cNvSpPr txBox="1"/>
          <p:nvPr/>
        </p:nvSpPr>
        <p:spPr>
          <a:xfrm>
            <a:off x="9165976" y="9952300"/>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3</a:t>
            </a:r>
            <a:endParaRPr sz="2500"/>
          </a:p>
        </p:txBody>
      </p:sp>
      <p:pic>
        <p:nvPicPr>
          <p:cNvPr id="316" name="Google Shape;316;p24"/>
          <p:cNvPicPr preferRelativeResize="0"/>
          <p:nvPr/>
        </p:nvPicPr>
        <p:blipFill rotWithShape="1">
          <a:blip r:embed="rId3">
            <a:alphaModFix/>
          </a:blip>
          <a:srcRect b="2118" l="0" r="0" t="4134"/>
          <a:stretch/>
        </p:blipFill>
        <p:spPr>
          <a:xfrm>
            <a:off x="1434975" y="2639950"/>
            <a:ext cx="4944524" cy="1003445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5"/>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2" name="Google Shape;322;p25"/>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3" name="Google Shape;323;p25"/>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4" name="Google Shape;324;p25"/>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Usability Goal/Measurement Relevance</a:t>
            </a:r>
            <a:endParaRPr/>
          </a:p>
        </p:txBody>
      </p:sp>
      <p:grpSp>
        <p:nvGrpSpPr>
          <p:cNvPr id="325" name="Google Shape;325;p25"/>
          <p:cNvGrpSpPr/>
          <p:nvPr/>
        </p:nvGrpSpPr>
        <p:grpSpPr>
          <a:xfrm>
            <a:off x="14531854" y="7495900"/>
            <a:ext cx="5337935" cy="5362295"/>
            <a:chOff x="1520829" y="7582050"/>
            <a:chExt cx="5337935" cy="5362295"/>
          </a:xfrm>
        </p:grpSpPr>
        <p:sp>
          <p:nvSpPr>
            <p:cNvPr id="326" name="Google Shape;326;p25"/>
            <p:cNvSpPr/>
            <p:nvPr/>
          </p:nvSpPr>
          <p:spPr>
            <a:xfrm>
              <a:off x="2651163" y="7582050"/>
              <a:ext cx="4207601" cy="5362295"/>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7" name="Google Shape;327;p25"/>
            <p:cNvSpPr txBox="1"/>
            <p:nvPr/>
          </p:nvSpPr>
          <p:spPr>
            <a:xfrm>
              <a:off x="2858963" y="10457775"/>
              <a:ext cx="3711600" cy="2358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More fun to see all the possibilities/ options!</a:t>
              </a:r>
              <a:endParaRPr>
                <a:solidFill>
                  <a:schemeClr val="lt1"/>
                </a:solidFill>
              </a:endParaRPr>
            </a:p>
          </p:txBody>
        </p:sp>
        <p:sp>
          <p:nvSpPr>
            <p:cNvPr id="328" name="Google Shape;328;p25"/>
            <p:cNvSpPr txBox="1"/>
            <p:nvPr/>
          </p:nvSpPr>
          <p:spPr>
            <a:xfrm>
              <a:off x="3134947" y="9697775"/>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5"/>
                  </a:solidFill>
                  <a:latin typeface="Playfair Display"/>
                  <a:ea typeface="Playfair Display"/>
                  <a:cs typeface="Playfair Display"/>
                  <a:sym typeface="Playfair Display"/>
                </a:rPr>
                <a:t>Enjoyment</a:t>
              </a:r>
              <a:endParaRPr sz="3500"/>
            </a:p>
          </p:txBody>
        </p:sp>
        <p:sp>
          <p:nvSpPr>
            <p:cNvPr id="329" name="Google Shape;329;p25"/>
            <p:cNvSpPr/>
            <p:nvPr/>
          </p:nvSpPr>
          <p:spPr>
            <a:xfrm>
              <a:off x="4265832" y="8648925"/>
              <a:ext cx="978199" cy="956992"/>
            </a:xfrm>
            <a:custGeom>
              <a:rect b="b" l="l" r="r" t="t"/>
              <a:pathLst>
                <a:path extrusionOk="0" h="536882" w="548779">
                  <a:moveTo>
                    <a:pt x="417997" y="486974"/>
                  </a:moveTo>
                  <a:cubicBezTo>
                    <a:pt x="407630" y="486974"/>
                    <a:pt x="398922" y="495267"/>
                    <a:pt x="398922" y="505220"/>
                  </a:cubicBezTo>
                  <a:cubicBezTo>
                    <a:pt x="398922" y="515586"/>
                    <a:pt x="407630" y="524294"/>
                    <a:pt x="417997" y="524294"/>
                  </a:cubicBezTo>
                  <a:cubicBezTo>
                    <a:pt x="427949" y="524294"/>
                    <a:pt x="436242" y="515586"/>
                    <a:pt x="436242" y="505220"/>
                  </a:cubicBezTo>
                  <a:cubicBezTo>
                    <a:pt x="436242" y="495267"/>
                    <a:pt x="427949" y="486974"/>
                    <a:pt x="417997" y="486974"/>
                  </a:cubicBezTo>
                  <a:close/>
                  <a:moveTo>
                    <a:pt x="153430" y="486974"/>
                  </a:moveTo>
                  <a:cubicBezTo>
                    <a:pt x="143063" y="486974"/>
                    <a:pt x="134769" y="495267"/>
                    <a:pt x="134769" y="505220"/>
                  </a:cubicBezTo>
                  <a:cubicBezTo>
                    <a:pt x="134769" y="515586"/>
                    <a:pt x="143063" y="524294"/>
                    <a:pt x="153430" y="524294"/>
                  </a:cubicBezTo>
                  <a:cubicBezTo>
                    <a:pt x="163797" y="524294"/>
                    <a:pt x="172090" y="515586"/>
                    <a:pt x="172090" y="505220"/>
                  </a:cubicBezTo>
                  <a:cubicBezTo>
                    <a:pt x="172090" y="495267"/>
                    <a:pt x="163797" y="486974"/>
                    <a:pt x="153430" y="486974"/>
                  </a:cubicBezTo>
                  <a:close/>
                  <a:moveTo>
                    <a:pt x="71875" y="219227"/>
                  </a:moveTo>
                  <a:lnTo>
                    <a:pt x="105319" y="421875"/>
                  </a:lnTo>
                  <a:lnTo>
                    <a:pt x="443429" y="421875"/>
                  </a:lnTo>
                  <a:cubicBezTo>
                    <a:pt x="454033" y="421875"/>
                    <a:pt x="463006" y="414957"/>
                    <a:pt x="465453" y="404377"/>
                  </a:cubicBezTo>
                  <a:lnTo>
                    <a:pt x="499713" y="269279"/>
                  </a:lnTo>
                  <a:cubicBezTo>
                    <a:pt x="500936" y="262768"/>
                    <a:pt x="499713" y="255850"/>
                    <a:pt x="495634" y="250560"/>
                  </a:cubicBezTo>
                  <a:cubicBezTo>
                    <a:pt x="491556" y="244863"/>
                    <a:pt x="485438" y="241608"/>
                    <a:pt x="478504" y="241201"/>
                  </a:cubicBezTo>
                  <a:close/>
                  <a:moveTo>
                    <a:pt x="337270" y="206649"/>
                  </a:moveTo>
                  <a:lnTo>
                    <a:pt x="327318" y="209317"/>
                  </a:lnTo>
                  <a:lnTo>
                    <a:pt x="325244" y="209698"/>
                  </a:lnTo>
                  <a:lnTo>
                    <a:pt x="327732" y="218084"/>
                  </a:lnTo>
                  <a:lnTo>
                    <a:pt x="341002" y="218846"/>
                  </a:lnTo>
                  <a:close/>
                  <a:moveTo>
                    <a:pt x="521911" y="143971"/>
                  </a:moveTo>
                  <a:lnTo>
                    <a:pt x="541477" y="155637"/>
                  </a:lnTo>
                  <a:cubicBezTo>
                    <a:pt x="545071" y="157246"/>
                    <a:pt x="545870" y="161269"/>
                    <a:pt x="543873" y="164890"/>
                  </a:cubicBezTo>
                  <a:cubicBezTo>
                    <a:pt x="542675" y="167304"/>
                    <a:pt x="540279" y="168511"/>
                    <a:pt x="537884" y="168511"/>
                  </a:cubicBezTo>
                  <a:cubicBezTo>
                    <a:pt x="537085" y="168511"/>
                    <a:pt x="535887" y="168511"/>
                    <a:pt x="534689" y="167706"/>
                  </a:cubicBezTo>
                  <a:lnTo>
                    <a:pt x="514724" y="156442"/>
                  </a:lnTo>
                  <a:cubicBezTo>
                    <a:pt x="511529" y="154430"/>
                    <a:pt x="510331" y="150005"/>
                    <a:pt x="512328" y="146787"/>
                  </a:cubicBezTo>
                  <a:cubicBezTo>
                    <a:pt x="514324" y="143166"/>
                    <a:pt x="518317" y="141959"/>
                    <a:pt x="521911" y="143971"/>
                  </a:cubicBezTo>
                  <a:close/>
                  <a:moveTo>
                    <a:pt x="340055" y="138366"/>
                  </a:moveTo>
                  <a:lnTo>
                    <a:pt x="301101" y="148481"/>
                  </a:lnTo>
                  <a:cubicBezTo>
                    <a:pt x="298231" y="149290"/>
                    <a:pt x="296180" y="150909"/>
                    <a:pt x="294950" y="153337"/>
                  </a:cubicBezTo>
                  <a:cubicBezTo>
                    <a:pt x="293310" y="156169"/>
                    <a:pt x="292900" y="159001"/>
                    <a:pt x="293720" y="161429"/>
                  </a:cubicBezTo>
                  <a:lnTo>
                    <a:pt x="301101" y="189751"/>
                  </a:lnTo>
                  <a:cubicBezTo>
                    <a:pt x="302741" y="195416"/>
                    <a:pt x="308482" y="199057"/>
                    <a:pt x="314222" y="197034"/>
                  </a:cubicBezTo>
                  <a:lnTo>
                    <a:pt x="340055" y="190561"/>
                  </a:lnTo>
                  <a:lnTo>
                    <a:pt x="353586" y="186919"/>
                  </a:lnTo>
                  <a:close/>
                  <a:moveTo>
                    <a:pt x="280056" y="132974"/>
                  </a:moveTo>
                  <a:cubicBezTo>
                    <a:pt x="249482" y="132974"/>
                    <a:pt x="224616" y="157501"/>
                    <a:pt x="224616" y="186933"/>
                  </a:cubicBezTo>
                  <a:cubicBezTo>
                    <a:pt x="224616" y="196744"/>
                    <a:pt x="227470" y="206146"/>
                    <a:pt x="232769" y="214730"/>
                  </a:cubicBezTo>
                  <a:lnTo>
                    <a:pt x="312259" y="218818"/>
                  </a:lnTo>
                  <a:lnTo>
                    <a:pt x="310629" y="213504"/>
                  </a:lnTo>
                  <a:cubicBezTo>
                    <a:pt x="299623" y="213095"/>
                    <a:pt x="289839" y="205737"/>
                    <a:pt x="287393" y="194700"/>
                  </a:cubicBezTo>
                  <a:lnTo>
                    <a:pt x="279648" y="166494"/>
                  </a:lnTo>
                  <a:cubicBezTo>
                    <a:pt x="278017" y="159954"/>
                    <a:pt x="278833" y="153004"/>
                    <a:pt x="282094" y="147281"/>
                  </a:cubicBezTo>
                  <a:cubicBezTo>
                    <a:pt x="285355" y="141558"/>
                    <a:pt x="290654" y="137471"/>
                    <a:pt x="296769" y="135835"/>
                  </a:cubicBezTo>
                  <a:cubicBezTo>
                    <a:pt x="291470" y="134200"/>
                    <a:pt x="285763" y="132974"/>
                    <a:pt x="280056" y="132974"/>
                  </a:cubicBezTo>
                  <a:close/>
                  <a:moveTo>
                    <a:pt x="539497" y="96427"/>
                  </a:moveTo>
                  <a:cubicBezTo>
                    <a:pt x="543229" y="95239"/>
                    <a:pt x="547376" y="97615"/>
                    <a:pt x="548620" y="101178"/>
                  </a:cubicBezTo>
                  <a:cubicBezTo>
                    <a:pt x="549449" y="104741"/>
                    <a:pt x="546961" y="108701"/>
                    <a:pt x="543229" y="109493"/>
                  </a:cubicBezTo>
                  <a:lnTo>
                    <a:pt x="511299" y="117807"/>
                  </a:lnTo>
                  <a:cubicBezTo>
                    <a:pt x="510469" y="118203"/>
                    <a:pt x="510054" y="118203"/>
                    <a:pt x="509225" y="118203"/>
                  </a:cubicBezTo>
                  <a:cubicBezTo>
                    <a:pt x="506322" y="118203"/>
                    <a:pt x="503005" y="115827"/>
                    <a:pt x="502590" y="112660"/>
                  </a:cubicBezTo>
                  <a:cubicBezTo>
                    <a:pt x="501346" y="109097"/>
                    <a:pt x="503834" y="105533"/>
                    <a:pt x="507566" y="104345"/>
                  </a:cubicBezTo>
                  <a:close/>
                  <a:moveTo>
                    <a:pt x="81357" y="74741"/>
                  </a:moveTo>
                  <a:lnTo>
                    <a:pt x="101023" y="94785"/>
                  </a:lnTo>
                  <a:cubicBezTo>
                    <a:pt x="102661" y="96013"/>
                    <a:pt x="103071" y="98058"/>
                    <a:pt x="103071" y="99694"/>
                  </a:cubicBezTo>
                  <a:cubicBezTo>
                    <a:pt x="103071" y="101739"/>
                    <a:pt x="102661" y="103376"/>
                    <a:pt x="101023" y="105012"/>
                  </a:cubicBezTo>
                  <a:lnTo>
                    <a:pt x="86683" y="119329"/>
                  </a:lnTo>
                  <a:cubicBezTo>
                    <a:pt x="85454" y="120965"/>
                    <a:pt x="83815" y="120965"/>
                    <a:pt x="81767" y="120965"/>
                  </a:cubicBezTo>
                  <a:cubicBezTo>
                    <a:pt x="80128" y="120965"/>
                    <a:pt x="78079" y="120965"/>
                    <a:pt x="76441" y="119329"/>
                  </a:cubicBezTo>
                  <a:lnTo>
                    <a:pt x="56775" y="99285"/>
                  </a:lnTo>
                  <a:cubicBezTo>
                    <a:pt x="53907" y="110330"/>
                    <a:pt x="56775" y="122193"/>
                    <a:pt x="65379" y="130374"/>
                  </a:cubicBezTo>
                  <a:cubicBezTo>
                    <a:pt x="73163" y="138555"/>
                    <a:pt x="85044" y="141827"/>
                    <a:pt x="96106" y="138964"/>
                  </a:cubicBezTo>
                  <a:cubicBezTo>
                    <a:pt x="98155" y="138555"/>
                    <a:pt x="100613" y="138555"/>
                    <a:pt x="102661" y="139782"/>
                  </a:cubicBezTo>
                  <a:cubicBezTo>
                    <a:pt x="102661" y="139782"/>
                    <a:pt x="102661" y="140191"/>
                    <a:pt x="103071" y="140191"/>
                  </a:cubicBezTo>
                  <a:cubicBezTo>
                    <a:pt x="103481" y="140191"/>
                    <a:pt x="103891" y="140191"/>
                    <a:pt x="103891" y="140600"/>
                  </a:cubicBezTo>
                  <a:lnTo>
                    <a:pt x="135437" y="172098"/>
                  </a:lnTo>
                  <a:cubicBezTo>
                    <a:pt x="138715" y="170871"/>
                    <a:pt x="142402" y="170053"/>
                    <a:pt x="146090" y="170053"/>
                  </a:cubicBezTo>
                  <a:cubicBezTo>
                    <a:pt x="149777" y="170462"/>
                    <a:pt x="153055" y="168416"/>
                    <a:pt x="153874" y="164735"/>
                  </a:cubicBezTo>
                  <a:cubicBezTo>
                    <a:pt x="154284" y="161462"/>
                    <a:pt x="155513" y="158190"/>
                    <a:pt x="155922" y="155326"/>
                  </a:cubicBezTo>
                  <a:lnTo>
                    <a:pt x="122737" y="122193"/>
                  </a:lnTo>
                  <a:cubicBezTo>
                    <a:pt x="121917" y="121374"/>
                    <a:pt x="121917" y="120965"/>
                    <a:pt x="121508" y="120147"/>
                  </a:cubicBezTo>
                  <a:cubicBezTo>
                    <a:pt x="121098" y="119738"/>
                    <a:pt x="120688" y="119329"/>
                    <a:pt x="120688" y="118511"/>
                  </a:cubicBezTo>
                  <a:cubicBezTo>
                    <a:pt x="120688" y="118511"/>
                    <a:pt x="120688" y="118511"/>
                    <a:pt x="120688" y="118102"/>
                  </a:cubicBezTo>
                  <a:cubicBezTo>
                    <a:pt x="120688" y="116875"/>
                    <a:pt x="120688" y="115648"/>
                    <a:pt x="121098" y="114420"/>
                  </a:cubicBezTo>
                  <a:cubicBezTo>
                    <a:pt x="123966" y="102967"/>
                    <a:pt x="120688" y="91513"/>
                    <a:pt x="112494" y="83332"/>
                  </a:cubicBezTo>
                  <a:cubicBezTo>
                    <a:pt x="103891" y="75151"/>
                    <a:pt x="92009" y="71878"/>
                    <a:pt x="81357" y="74741"/>
                  </a:cubicBezTo>
                  <a:close/>
                  <a:moveTo>
                    <a:pt x="454133" y="73676"/>
                  </a:moveTo>
                  <a:lnTo>
                    <a:pt x="409944" y="85849"/>
                  </a:lnTo>
                  <a:cubicBezTo>
                    <a:pt x="398187" y="88689"/>
                    <a:pt x="388051" y="95181"/>
                    <a:pt x="379943" y="103702"/>
                  </a:cubicBezTo>
                  <a:lnTo>
                    <a:pt x="353997" y="131293"/>
                  </a:lnTo>
                  <a:lnTo>
                    <a:pt x="368592" y="184853"/>
                  </a:lnTo>
                  <a:lnTo>
                    <a:pt x="407511" y="186071"/>
                  </a:lnTo>
                  <a:cubicBezTo>
                    <a:pt x="413592" y="186476"/>
                    <a:pt x="420079" y="185665"/>
                    <a:pt x="426565" y="184042"/>
                  </a:cubicBezTo>
                  <a:lnTo>
                    <a:pt x="479674" y="169840"/>
                  </a:lnTo>
                  <a:cubicBezTo>
                    <a:pt x="484133" y="168623"/>
                    <a:pt x="486566" y="164160"/>
                    <a:pt x="485349" y="160102"/>
                  </a:cubicBezTo>
                  <a:lnTo>
                    <a:pt x="463457" y="79357"/>
                  </a:lnTo>
                  <a:cubicBezTo>
                    <a:pt x="462647" y="75705"/>
                    <a:pt x="459809" y="73676"/>
                    <a:pt x="456160" y="73676"/>
                  </a:cubicBezTo>
                  <a:cubicBezTo>
                    <a:pt x="455349" y="73676"/>
                    <a:pt x="454944" y="73676"/>
                    <a:pt x="454133" y="73676"/>
                  </a:cubicBezTo>
                  <a:close/>
                  <a:moveTo>
                    <a:pt x="513897" y="45192"/>
                  </a:moveTo>
                  <a:cubicBezTo>
                    <a:pt x="517647" y="46845"/>
                    <a:pt x="518897" y="51389"/>
                    <a:pt x="516814" y="55106"/>
                  </a:cubicBezTo>
                  <a:lnTo>
                    <a:pt x="505147" y="74934"/>
                  </a:lnTo>
                  <a:cubicBezTo>
                    <a:pt x="503897" y="77413"/>
                    <a:pt x="501397" y="78652"/>
                    <a:pt x="498896" y="78652"/>
                  </a:cubicBezTo>
                  <a:cubicBezTo>
                    <a:pt x="497646" y="78652"/>
                    <a:pt x="496396" y="78239"/>
                    <a:pt x="495146" y="77826"/>
                  </a:cubicBezTo>
                  <a:cubicBezTo>
                    <a:pt x="491813" y="75760"/>
                    <a:pt x="490563" y="71216"/>
                    <a:pt x="492230" y="67912"/>
                  </a:cubicBezTo>
                  <a:lnTo>
                    <a:pt x="504314" y="47671"/>
                  </a:lnTo>
                  <a:cubicBezTo>
                    <a:pt x="506397" y="44366"/>
                    <a:pt x="510564" y="43127"/>
                    <a:pt x="513897" y="45192"/>
                  </a:cubicBezTo>
                  <a:close/>
                  <a:moveTo>
                    <a:pt x="276599" y="44925"/>
                  </a:moveTo>
                  <a:lnTo>
                    <a:pt x="261086" y="46561"/>
                  </a:lnTo>
                  <a:cubicBezTo>
                    <a:pt x="259044" y="46970"/>
                    <a:pt x="257003" y="47788"/>
                    <a:pt x="255778" y="49833"/>
                  </a:cubicBezTo>
                  <a:cubicBezTo>
                    <a:pt x="254962" y="50651"/>
                    <a:pt x="254145" y="52287"/>
                    <a:pt x="254962" y="55150"/>
                  </a:cubicBezTo>
                  <a:cubicBezTo>
                    <a:pt x="257819" y="65374"/>
                    <a:pt x="252104" y="76417"/>
                    <a:pt x="241897" y="80507"/>
                  </a:cubicBezTo>
                  <a:cubicBezTo>
                    <a:pt x="232507" y="83779"/>
                    <a:pt x="223117" y="88687"/>
                    <a:pt x="214952" y="94004"/>
                  </a:cubicBezTo>
                  <a:cubicBezTo>
                    <a:pt x="206379" y="100547"/>
                    <a:pt x="194131" y="98911"/>
                    <a:pt x="186782" y="90323"/>
                  </a:cubicBezTo>
                  <a:lnTo>
                    <a:pt x="186374" y="90323"/>
                  </a:lnTo>
                  <a:cubicBezTo>
                    <a:pt x="185149" y="89096"/>
                    <a:pt x="183516" y="87869"/>
                    <a:pt x="181067" y="88278"/>
                  </a:cubicBezTo>
                  <a:cubicBezTo>
                    <a:pt x="179025" y="88278"/>
                    <a:pt x="176984" y="89096"/>
                    <a:pt x="175759" y="90323"/>
                  </a:cubicBezTo>
                  <a:lnTo>
                    <a:pt x="165553" y="102592"/>
                  </a:lnTo>
                  <a:cubicBezTo>
                    <a:pt x="164328" y="104228"/>
                    <a:pt x="163511" y="105864"/>
                    <a:pt x="164328" y="107909"/>
                  </a:cubicBezTo>
                  <a:cubicBezTo>
                    <a:pt x="164328" y="109954"/>
                    <a:pt x="165553" y="111590"/>
                    <a:pt x="167594" y="112408"/>
                  </a:cubicBezTo>
                  <a:cubicBezTo>
                    <a:pt x="176984" y="117725"/>
                    <a:pt x="181067" y="129586"/>
                    <a:pt x="176167" y="139401"/>
                  </a:cubicBezTo>
                  <a:cubicBezTo>
                    <a:pt x="172085" y="148808"/>
                    <a:pt x="169227" y="158215"/>
                    <a:pt x="167186" y="167621"/>
                  </a:cubicBezTo>
                  <a:cubicBezTo>
                    <a:pt x="165553" y="178255"/>
                    <a:pt x="155346" y="186026"/>
                    <a:pt x="144323" y="184799"/>
                  </a:cubicBezTo>
                  <a:cubicBezTo>
                    <a:pt x="142282" y="184799"/>
                    <a:pt x="140240" y="185617"/>
                    <a:pt x="138607" y="187253"/>
                  </a:cubicBezTo>
                  <a:cubicBezTo>
                    <a:pt x="137791" y="188071"/>
                    <a:pt x="136566" y="189707"/>
                    <a:pt x="136974" y="192161"/>
                  </a:cubicBezTo>
                  <a:lnTo>
                    <a:pt x="138199" y="207702"/>
                  </a:lnTo>
                  <a:cubicBezTo>
                    <a:pt x="138199" y="208111"/>
                    <a:pt x="138199" y="208520"/>
                    <a:pt x="138607" y="208929"/>
                  </a:cubicBezTo>
                  <a:lnTo>
                    <a:pt x="216993" y="213428"/>
                  </a:lnTo>
                  <a:cubicBezTo>
                    <a:pt x="213319" y="204839"/>
                    <a:pt x="211278" y="195842"/>
                    <a:pt x="211278" y="186435"/>
                  </a:cubicBezTo>
                  <a:cubicBezTo>
                    <a:pt x="211278" y="148808"/>
                    <a:pt x="242714" y="118543"/>
                    <a:pt x="281090" y="118543"/>
                  </a:cubicBezTo>
                  <a:cubicBezTo>
                    <a:pt x="294563" y="118543"/>
                    <a:pt x="307627" y="122633"/>
                    <a:pt x="319059" y="129586"/>
                  </a:cubicBezTo>
                  <a:lnTo>
                    <a:pt x="342329" y="123451"/>
                  </a:lnTo>
                  <a:lnTo>
                    <a:pt x="369683" y="94413"/>
                  </a:lnTo>
                  <a:cubicBezTo>
                    <a:pt x="373357" y="90323"/>
                    <a:pt x="377848" y="86642"/>
                    <a:pt x="382339" y="83370"/>
                  </a:cubicBezTo>
                  <a:cubicBezTo>
                    <a:pt x="381931" y="82961"/>
                    <a:pt x="381522" y="82552"/>
                    <a:pt x="381114" y="82143"/>
                  </a:cubicBezTo>
                  <a:lnTo>
                    <a:pt x="369275" y="72327"/>
                  </a:lnTo>
                  <a:cubicBezTo>
                    <a:pt x="367233" y="71100"/>
                    <a:pt x="365192" y="70691"/>
                    <a:pt x="363151" y="71100"/>
                  </a:cubicBezTo>
                  <a:cubicBezTo>
                    <a:pt x="361109" y="71509"/>
                    <a:pt x="359068" y="72736"/>
                    <a:pt x="358252" y="74781"/>
                  </a:cubicBezTo>
                  <a:cubicBezTo>
                    <a:pt x="352944" y="84188"/>
                    <a:pt x="341105" y="87869"/>
                    <a:pt x="330898" y="83370"/>
                  </a:cubicBezTo>
                  <a:cubicBezTo>
                    <a:pt x="321916" y="79689"/>
                    <a:pt x="312118" y="76417"/>
                    <a:pt x="301912" y="74781"/>
                  </a:cubicBezTo>
                  <a:cubicBezTo>
                    <a:pt x="291297" y="72736"/>
                    <a:pt x="283540" y="62920"/>
                    <a:pt x="284765" y="52287"/>
                  </a:cubicBezTo>
                  <a:cubicBezTo>
                    <a:pt x="284765" y="49833"/>
                    <a:pt x="283540" y="47788"/>
                    <a:pt x="282723" y="47379"/>
                  </a:cubicBezTo>
                  <a:cubicBezTo>
                    <a:pt x="281090" y="45743"/>
                    <a:pt x="279049" y="44925"/>
                    <a:pt x="276599" y="44925"/>
                  </a:cubicBezTo>
                  <a:close/>
                  <a:moveTo>
                    <a:pt x="275188" y="30958"/>
                  </a:moveTo>
                  <a:cubicBezTo>
                    <a:pt x="282118" y="30551"/>
                    <a:pt x="288234" y="32586"/>
                    <a:pt x="292718" y="37063"/>
                  </a:cubicBezTo>
                  <a:cubicBezTo>
                    <a:pt x="296795" y="41541"/>
                    <a:pt x="298834" y="47646"/>
                    <a:pt x="298834" y="53751"/>
                  </a:cubicBezTo>
                  <a:cubicBezTo>
                    <a:pt x="298426" y="57007"/>
                    <a:pt x="300872" y="60263"/>
                    <a:pt x="304133" y="60670"/>
                  </a:cubicBezTo>
                  <a:cubicBezTo>
                    <a:pt x="315549" y="62705"/>
                    <a:pt x="326556" y="65962"/>
                    <a:pt x="336748" y="70439"/>
                  </a:cubicBezTo>
                  <a:cubicBezTo>
                    <a:pt x="339602" y="72067"/>
                    <a:pt x="343679" y="70439"/>
                    <a:pt x="345310" y="67590"/>
                  </a:cubicBezTo>
                  <a:cubicBezTo>
                    <a:pt x="348979" y="61891"/>
                    <a:pt x="353871" y="58228"/>
                    <a:pt x="360394" y="57414"/>
                  </a:cubicBezTo>
                  <a:cubicBezTo>
                    <a:pt x="366509" y="56193"/>
                    <a:pt x="373032" y="57821"/>
                    <a:pt x="377517" y="61891"/>
                  </a:cubicBezTo>
                  <a:lnTo>
                    <a:pt x="389747" y="71253"/>
                  </a:lnTo>
                  <a:cubicBezTo>
                    <a:pt x="391786" y="72881"/>
                    <a:pt x="393009" y="74916"/>
                    <a:pt x="394232" y="76544"/>
                  </a:cubicBezTo>
                  <a:cubicBezTo>
                    <a:pt x="397901" y="74916"/>
                    <a:pt x="401978" y="73695"/>
                    <a:pt x="406055" y="72474"/>
                  </a:cubicBezTo>
                  <a:lnTo>
                    <a:pt x="450492" y="60670"/>
                  </a:lnTo>
                  <a:cubicBezTo>
                    <a:pt x="462315" y="57414"/>
                    <a:pt x="474138" y="64334"/>
                    <a:pt x="477807" y="76137"/>
                  </a:cubicBezTo>
                  <a:lnTo>
                    <a:pt x="499007" y="157134"/>
                  </a:lnTo>
                  <a:cubicBezTo>
                    <a:pt x="502676" y="168937"/>
                    <a:pt x="495338" y="180741"/>
                    <a:pt x="483515" y="184404"/>
                  </a:cubicBezTo>
                  <a:lnTo>
                    <a:pt x="430108" y="198650"/>
                  </a:lnTo>
                  <a:cubicBezTo>
                    <a:pt x="422362" y="200685"/>
                    <a:pt x="414616" y="201499"/>
                    <a:pt x="406462" y="201092"/>
                  </a:cubicBezTo>
                  <a:lnTo>
                    <a:pt x="363248" y="199464"/>
                  </a:lnTo>
                  <a:lnTo>
                    <a:pt x="351017" y="202720"/>
                  </a:lnTo>
                  <a:lnTo>
                    <a:pt x="355909" y="219815"/>
                  </a:lnTo>
                  <a:lnTo>
                    <a:pt x="479030" y="226734"/>
                  </a:lnTo>
                  <a:cubicBezTo>
                    <a:pt x="489630" y="227141"/>
                    <a:pt x="499822" y="232839"/>
                    <a:pt x="506345" y="241387"/>
                  </a:cubicBezTo>
                  <a:cubicBezTo>
                    <a:pt x="513276" y="250748"/>
                    <a:pt x="515314" y="261738"/>
                    <a:pt x="512461" y="272320"/>
                  </a:cubicBezTo>
                  <a:lnTo>
                    <a:pt x="479030" y="407857"/>
                  </a:lnTo>
                  <a:cubicBezTo>
                    <a:pt x="474954" y="424545"/>
                    <a:pt x="459869" y="435941"/>
                    <a:pt x="442746" y="435941"/>
                  </a:cubicBezTo>
                  <a:lnTo>
                    <a:pt x="107221" y="435941"/>
                  </a:lnTo>
                  <a:lnTo>
                    <a:pt x="109260" y="449373"/>
                  </a:lnTo>
                  <a:cubicBezTo>
                    <a:pt x="111706" y="462398"/>
                    <a:pt x="122713" y="471759"/>
                    <a:pt x="135352" y="471759"/>
                  </a:cubicBezTo>
                  <a:lnTo>
                    <a:pt x="463538" y="471759"/>
                  </a:lnTo>
                  <a:cubicBezTo>
                    <a:pt x="467615" y="471759"/>
                    <a:pt x="470877" y="475015"/>
                    <a:pt x="470877" y="479085"/>
                  </a:cubicBezTo>
                  <a:cubicBezTo>
                    <a:pt x="470877" y="482749"/>
                    <a:pt x="467615" y="486412"/>
                    <a:pt x="463538" y="486412"/>
                  </a:cubicBezTo>
                  <a:lnTo>
                    <a:pt x="443970" y="486412"/>
                  </a:lnTo>
                  <a:cubicBezTo>
                    <a:pt x="447639" y="491296"/>
                    <a:pt x="449677" y="497401"/>
                    <a:pt x="449677" y="504321"/>
                  </a:cubicBezTo>
                  <a:cubicBezTo>
                    <a:pt x="449677" y="522229"/>
                    <a:pt x="434593" y="536882"/>
                    <a:pt x="417062" y="536882"/>
                  </a:cubicBezTo>
                  <a:cubicBezTo>
                    <a:pt x="399124" y="536882"/>
                    <a:pt x="384040" y="522229"/>
                    <a:pt x="384040" y="504321"/>
                  </a:cubicBezTo>
                  <a:cubicBezTo>
                    <a:pt x="384040" y="497401"/>
                    <a:pt x="386078" y="491296"/>
                    <a:pt x="389747" y="486412"/>
                  </a:cubicBezTo>
                  <a:lnTo>
                    <a:pt x="181012" y="486412"/>
                  </a:lnTo>
                  <a:cubicBezTo>
                    <a:pt x="184682" y="491296"/>
                    <a:pt x="186312" y="497401"/>
                    <a:pt x="186312" y="504321"/>
                  </a:cubicBezTo>
                  <a:cubicBezTo>
                    <a:pt x="186312" y="522229"/>
                    <a:pt x="171636" y="536882"/>
                    <a:pt x="153698" y="536882"/>
                  </a:cubicBezTo>
                  <a:cubicBezTo>
                    <a:pt x="135759" y="536882"/>
                    <a:pt x="121490" y="522229"/>
                    <a:pt x="121490" y="504321"/>
                  </a:cubicBezTo>
                  <a:cubicBezTo>
                    <a:pt x="121490" y="496994"/>
                    <a:pt x="123529" y="490889"/>
                    <a:pt x="127606" y="485191"/>
                  </a:cubicBezTo>
                  <a:cubicBezTo>
                    <a:pt x="110891" y="481935"/>
                    <a:pt x="97845" y="468910"/>
                    <a:pt x="95399" y="451815"/>
                  </a:cubicBezTo>
                  <a:lnTo>
                    <a:pt x="92137" y="433092"/>
                  </a:lnTo>
                  <a:cubicBezTo>
                    <a:pt x="91322" y="431871"/>
                    <a:pt x="90506" y="430650"/>
                    <a:pt x="90506" y="429022"/>
                  </a:cubicBezTo>
                  <a:cubicBezTo>
                    <a:pt x="90506" y="428208"/>
                    <a:pt x="90914" y="426987"/>
                    <a:pt x="90914" y="426580"/>
                  </a:cubicBezTo>
                  <a:lnTo>
                    <a:pt x="49330" y="170565"/>
                  </a:lnTo>
                  <a:lnTo>
                    <a:pt x="6931" y="170565"/>
                  </a:lnTo>
                  <a:cubicBezTo>
                    <a:pt x="2854" y="170565"/>
                    <a:pt x="0" y="167309"/>
                    <a:pt x="0" y="163239"/>
                  </a:cubicBezTo>
                  <a:cubicBezTo>
                    <a:pt x="0" y="159169"/>
                    <a:pt x="2854" y="156320"/>
                    <a:pt x="6931" y="156320"/>
                  </a:cubicBezTo>
                  <a:lnTo>
                    <a:pt x="55038" y="156320"/>
                  </a:lnTo>
                  <a:cubicBezTo>
                    <a:pt x="58707" y="156320"/>
                    <a:pt x="61968" y="158762"/>
                    <a:pt x="62376" y="162018"/>
                  </a:cubicBezTo>
                  <a:lnTo>
                    <a:pt x="69307" y="204755"/>
                  </a:lnTo>
                  <a:lnTo>
                    <a:pt x="123936" y="208011"/>
                  </a:lnTo>
                  <a:lnTo>
                    <a:pt x="122713" y="193358"/>
                  </a:lnTo>
                  <a:cubicBezTo>
                    <a:pt x="122306" y="189288"/>
                    <a:pt x="123121" y="185625"/>
                    <a:pt x="124752" y="181962"/>
                  </a:cubicBezTo>
                  <a:lnTo>
                    <a:pt x="96622" y="153878"/>
                  </a:lnTo>
                  <a:cubicBezTo>
                    <a:pt x="93768" y="154285"/>
                    <a:pt x="90914" y="154692"/>
                    <a:pt x="88060" y="154692"/>
                  </a:cubicBezTo>
                  <a:cubicBezTo>
                    <a:pt x="76237" y="154692"/>
                    <a:pt x="64007" y="149807"/>
                    <a:pt x="54630" y="140853"/>
                  </a:cubicBezTo>
                  <a:cubicBezTo>
                    <a:pt x="39546" y="125793"/>
                    <a:pt x="37099" y="102186"/>
                    <a:pt x="47699" y="83463"/>
                  </a:cubicBezTo>
                  <a:cubicBezTo>
                    <a:pt x="48107" y="83056"/>
                    <a:pt x="48515" y="82242"/>
                    <a:pt x="48922" y="82242"/>
                  </a:cubicBezTo>
                  <a:cubicBezTo>
                    <a:pt x="48922" y="82242"/>
                    <a:pt x="48922" y="82242"/>
                    <a:pt x="48922" y="81835"/>
                  </a:cubicBezTo>
                  <a:cubicBezTo>
                    <a:pt x="49738" y="81428"/>
                    <a:pt x="50553" y="81021"/>
                    <a:pt x="51368" y="81021"/>
                  </a:cubicBezTo>
                  <a:cubicBezTo>
                    <a:pt x="51368" y="80614"/>
                    <a:pt x="51368" y="80614"/>
                    <a:pt x="51368" y="80614"/>
                  </a:cubicBezTo>
                  <a:cubicBezTo>
                    <a:pt x="52592" y="80207"/>
                    <a:pt x="52999" y="79800"/>
                    <a:pt x="53815" y="79800"/>
                  </a:cubicBezTo>
                  <a:lnTo>
                    <a:pt x="54222" y="79800"/>
                  </a:lnTo>
                  <a:cubicBezTo>
                    <a:pt x="54630" y="79800"/>
                    <a:pt x="55853" y="80207"/>
                    <a:pt x="56668" y="80614"/>
                  </a:cubicBezTo>
                  <a:cubicBezTo>
                    <a:pt x="56668" y="80614"/>
                    <a:pt x="56668" y="80614"/>
                    <a:pt x="57076" y="81021"/>
                  </a:cubicBezTo>
                  <a:cubicBezTo>
                    <a:pt x="57076" y="81021"/>
                    <a:pt x="57076" y="81021"/>
                    <a:pt x="57484" y="81021"/>
                  </a:cubicBezTo>
                  <a:cubicBezTo>
                    <a:pt x="58299" y="81021"/>
                    <a:pt x="58299" y="81428"/>
                    <a:pt x="59115" y="81835"/>
                  </a:cubicBezTo>
                  <a:lnTo>
                    <a:pt x="81537" y="104628"/>
                  </a:lnTo>
                  <a:lnTo>
                    <a:pt x="85614" y="100151"/>
                  </a:lnTo>
                  <a:lnTo>
                    <a:pt x="63191" y="78172"/>
                  </a:lnTo>
                  <a:cubicBezTo>
                    <a:pt x="63191" y="78172"/>
                    <a:pt x="63191" y="78172"/>
                    <a:pt x="63191" y="77765"/>
                  </a:cubicBezTo>
                  <a:cubicBezTo>
                    <a:pt x="63191" y="77358"/>
                    <a:pt x="62376" y="76951"/>
                    <a:pt x="61968" y="76544"/>
                  </a:cubicBezTo>
                  <a:cubicBezTo>
                    <a:pt x="61968" y="76137"/>
                    <a:pt x="61968" y="76137"/>
                    <a:pt x="61968" y="75730"/>
                  </a:cubicBezTo>
                  <a:lnTo>
                    <a:pt x="61968" y="75323"/>
                  </a:lnTo>
                  <a:cubicBezTo>
                    <a:pt x="61153" y="74916"/>
                    <a:pt x="61153" y="73695"/>
                    <a:pt x="61153" y="72881"/>
                  </a:cubicBezTo>
                  <a:cubicBezTo>
                    <a:pt x="61153" y="72881"/>
                    <a:pt x="61153" y="72881"/>
                    <a:pt x="61153" y="72474"/>
                  </a:cubicBezTo>
                  <a:cubicBezTo>
                    <a:pt x="61153" y="72067"/>
                    <a:pt x="61153" y="71253"/>
                    <a:pt x="61968" y="70032"/>
                  </a:cubicBezTo>
                  <a:cubicBezTo>
                    <a:pt x="61968" y="69218"/>
                    <a:pt x="62376" y="68811"/>
                    <a:pt x="63191" y="67590"/>
                  </a:cubicBezTo>
                  <a:cubicBezTo>
                    <a:pt x="63599" y="67590"/>
                    <a:pt x="64414" y="66776"/>
                    <a:pt x="64414" y="66776"/>
                  </a:cubicBezTo>
                  <a:cubicBezTo>
                    <a:pt x="83576" y="55786"/>
                    <a:pt x="106814" y="58635"/>
                    <a:pt x="122306" y="73695"/>
                  </a:cubicBezTo>
                  <a:cubicBezTo>
                    <a:pt x="132906" y="84684"/>
                    <a:pt x="137798" y="100151"/>
                    <a:pt x="134944" y="115211"/>
                  </a:cubicBezTo>
                  <a:lnTo>
                    <a:pt x="160628" y="140446"/>
                  </a:lnTo>
                  <a:cubicBezTo>
                    <a:pt x="161444" y="138004"/>
                    <a:pt x="162259" y="135562"/>
                    <a:pt x="163482" y="133120"/>
                  </a:cubicBezTo>
                  <a:cubicBezTo>
                    <a:pt x="164705" y="130271"/>
                    <a:pt x="163482" y="127014"/>
                    <a:pt x="160628" y="124979"/>
                  </a:cubicBezTo>
                  <a:cubicBezTo>
                    <a:pt x="154921" y="121723"/>
                    <a:pt x="151251" y="116432"/>
                    <a:pt x="150028" y="110734"/>
                  </a:cubicBezTo>
                  <a:cubicBezTo>
                    <a:pt x="148805" y="104221"/>
                    <a:pt x="150436" y="98116"/>
                    <a:pt x="154921" y="93232"/>
                  </a:cubicBezTo>
                  <a:lnTo>
                    <a:pt x="164705" y="81428"/>
                  </a:lnTo>
                  <a:cubicBezTo>
                    <a:pt x="168782" y="76544"/>
                    <a:pt x="174897" y="73695"/>
                    <a:pt x="181012" y="73695"/>
                  </a:cubicBezTo>
                  <a:cubicBezTo>
                    <a:pt x="187128" y="73695"/>
                    <a:pt x="193243" y="76544"/>
                    <a:pt x="197320" y="81021"/>
                  </a:cubicBezTo>
                  <a:cubicBezTo>
                    <a:pt x="197728" y="81021"/>
                    <a:pt x="197728" y="81021"/>
                    <a:pt x="197728" y="81428"/>
                  </a:cubicBezTo>
                  <a:cubicBezTo>
                    <a:pt x="199766" y="83870"/>
                    <a:pt x="203843" y="84277"/>
                    <a:pt x="207104" y="82242"/>
                  </a:cubicBezTo>
                  <a:cubicBezTo>
                    <a:pt x="216073" y="76137"/>
                    <a:pt x="226266" y="70846"/>
                    <a:pt x="236865" y="66776"/>
                  </a:cubicBezTo>
                  <a:cubicBezTo>
                    <a:pt x="240127" y="65962"/>
                    <a:pt x="241758" y="62298"/>
                    <a:pt x="240942" y="59042"/>
                  </a:cubicBezTo>
                  <a:cubicBezTo>
                    <a:pt x="239311" y="53344"/>
                    <a:pt x="240535" y="46832"/>
                    <a:pt x="244204" y="41541"/>
                  </a:cubicBezTo>
                  <a:cubicBezTo>
                    <a:pt x="247873" y="36656"/>
                    <a:pt x="253173" y="33400"/>
                    <a:pt x="259696" y="32586"/>
                  </a:cubicBezTo>
                  <a:close/>
                  <a:moveTo>
                    <a:pt x="405620" y="0"/>
                  </a:moveTo>
                  <a:cubicBezTo>
                    <a:pt x="406031" y="413"/>
                    <a:pt x="406442" y="413"/>
                    <a:pt x="407264" y="827"/>
                  </a:cubicBezTo>
                  <a:cubicBezTo>
                    <a:pt x="407675" y="827"/>
                    <a:pt x="408087" y="827"/>
                    <a:pt x="408498" y="827"/>
                  </a:cubicBezTo>
                  <a:lnTo>
                    <a:pt x="424122" y="9096"/>
                  </a:lnTo>
                  <a:cubicBezTo>
                    <a:pt x="427822" y="10750"/>
                    <a:pt x="429056" y="15298"/>
                    <a:pt x="427411" y="18606"/>
                  </a:cubicBezTo>
                  <a:cubicBezTo>
                    <a:pt x="426178" y="21086"/>
                    <a:pt x="423299" y="22327"/>
                    <a:pt x="420832" y="22327"/>
                  </a:cubicBezTo>
                  <a:cubicBezTo>
                    <a:pt x="419599" y="22327"/>
                    <a:pt x="418777" y="22327"/>
                    <a:pt x="417543" y="21913"/>
                  </a:cubicBezTo>
                  <a:lnTo>
                    <a:pt x="412198" y="19019"/>
                  </a:lnTo>
                  <a:lnTo>
                    <a:pt x="412198" y="39279"/>
                  </a:lnTo>
                  <a:cubicBezTo>
                    <a:pt x="412198" y="43000"/>
                    <a:pt x="409320" y="46308"/>
                    <a:pt x="404797" y="46308"/>
                  </a:cubicBezTo>
                  <a:cubicBezTo>
                    <a:pt x="401097" y="46308"/>
                    <a:pt x="397807" y="43000"/>
                    <a:pt x="397807" y="39279"/>
                  </a:cubicBezTo>
                  <a:lnTo>
                    <a:pt x="397807" y="19019"/>
                  </a:lnTo>
                  <a:lnTo>
                    <a:pt x="392462" y="21913"/>
                  </a:lnTo>
                  <a:cubicBezTo>
                    <a:pt x="389173" y="23567"/>
                    <a:pt x="384650" y="22327"/>
                    <a:pt x="383006" y="18606"/>
                  </a:cubicBezTo>
                  <a:cubicBezTo>
                    <a:pt x="380950" y="15298"/>
                    <a:pt x="382595" y="10750"/>
                    <a:pt x="385884" y="9096"/>
                  </a:cubicBezTo>
                  <a:lnTo>
                    <a:pt x="401919" y="827"/>
                  </a:lnTo>
                  <a:lnTo>
                    <a:pt x="402330" y="827"/>
                  </a:lnTo>
                  <a:cubicBezTo>
                    <a:pt x="402741" y="827"/>
                    <a:pt x="403153" y="827"/>
                    <a:pt x="403564" y="827"/>
                  </a:cubicBezTo>
                  <a:cubicBezTo>
                    <a:pt x="403564" y="827"/>
                    <a:pt x="403564" y="413"/>
                    <a:pt x="403975" y="413"/>
                  </a:cubicBezTo>
                  <a:cubicBezTo>
                    <a:pt x="404386" y="413"/>
                    <a:pt x="404797" y="413"/>
                    <a:pt x="404797" y="413"/>
                  </a:cubicBezTo>
                  <a:cubicBezTo>
                    <a:pt x="405208" y="413"/>
                    <a:pt x="405208" y="0"/>
                    <a:pt x="405620" y="0"/>
                  </a:cubicBezTo>
                  <a:close/>
                  <a:moveTo>
                    <a:pt x="170502" y="0"/>
                  </a:moveTo>
                  <a:cubicBezTo>
                    <a:pt x="174636" y="0"/>
                    <a:pt x="177944" y="3308"/>
                    <a:pt x="177944" y="7442"/>
                  </a:cubicBezTo>
                  <a:lnTo>
                    <a:pt x="177944" y="16125"/>
                  </a:lnTo>
                  <a:lnTo>
                    <a:pt x="186213" y="16125"/>
                  </a:lnTo>
                  <a:cubicBezTo>
                    <a:pt x="190348" y="16125"/>
                    <a:pt x="193655" y="19433"/>
                    <a:pt x="193655" y="23567"/>
                  </a:cubicBezTo>
                  <a:cubicBezTo>
                    <a:pt x="193655" y="27288"/>
                    <a:pt x="190348" y="30596"/>
                    <a:pt x="186213" y="30596"/>
                  </a:cubicBezTo>
                  <a:lnTo>
                    <a:pt x="177944" y="30596"/>
                  </a:lnTo>
                  <a:lnTo>
                    <a:pt x="177944" y="39279"/>
                  </a:lnTo>
                  <a:cubicBezTo>
                    <a:pt x="177944" y="43000"/>
                    <a:pt x="174636" y="46308"/>
                    <a:pt x="170502" y="46308"/>
                  </a:cubicBezTo>
                  <a:cubicBezTo>
                    <a:pt x="166367" y="46308"/>
                    <a:pt x="163473" y="43000"/>
                    <a:pt x="163473" y="39279"/>
                  </a:cubicBezTo>
                  <a:lnTo>
                    <a:pt x="163473" y="30596"/>
                  </a:lnTo>
                  <a:lnTo>
                    <a:pt x="154790" y="30596"/>
                  </a:lnTo>
                  <a:cubicBezTo>
                    <a:pt x="150656" y="30596"/>
                    <a:pt x="147348" y="27288"/>
                    <a:pt x="147348" y="23567"/>
                  </a:cubicBezTo>
                  <a:cubicBezTo>
                    <a:pt x="147348" y="19433"/>
                    <a:pt x="150656" y="16125"/>
                    <a:pt x="154790" y="16125"/>
                  </a:cubicBezTo>
                  <a:lnTo>
                    <a:pt x="163473" y="16125"/>
                  </a:lnTo>
                  <a:lnTo>
                    <a:pt x="163473" y="7442"/>
                  </a:lnTo>
                  <a:cubicBezTo>
                    <a:pt x="163473" y="3308"/>
                    <a:pt x="166367" y="0"/>
                    <a:pt x="170502"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30" name="Google Shape;330;p25"/>
            <p:cNvSpPr txBox="1"/>
            <p:nvPr/>
          </p:nvSpPr>
          <p:spPr>
            <a:xfrm>
              <a:off x="1520829" y="9397379"/>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5"/>
                  </a:solidFill>
                  <a:latin typeface="Playfair Display ExtraBold"/>
                  <a:ea typeface="Playfair Display ExtraBold"/>
                  <a:cs typeface="Playfair Display ExtraBold"/>
                  <a:sym typeface="Playfair Display ExtraBold"/>
                </a:rPr>
                <a:t>04</a:t>
              </a:r>
              <a:endParaRPr/>
            </a:p>
          </p:txBody>
        </p:sp>
      </p:grpSp>
      <p:grpSp>
        <p:nvGrpSpPr>
          <p:cNvPr id="331" name="Google Shape;331;p25"/>
          <p:cNvGrpSpPr/>
          <p:nvPr/>
        </p:nvGrpSpPr>
        <p:grpSpPr>
          <a:xfrm>
            <a:off x="8534950" y="7495900"/>
            <a:ext cx="5337927" cy="5362295"/>
            <a:chOff x="6731362" y="4174175"/>
            <a:chExt cx="5337927" cy="5362295"/>
          </a:xfrm>
        </p:grpSpPr>
        <p:sp>
          <p:nvSpPr>
            <p:cNvPr id="332" name="Google Shape;332;p25"/>
            <p:cNvSpPr/>
            <p:nvPr/>
          </p:nvSpPr>
          <p:spPr>
            <a:xfrm>
              <a:off x="7861688" y="4174175"/>
              <a:ext cx="4207601" cy="5362295"/>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4"/>
                </a:solidFill>
                <a:latin typeface="Montserrat Light"/>
                <a:ea typeface="Montserrat Light"/>
                <a:cs typeface="Montserrat Light"/>
                <a:sym typeface="Montserrat Light"/>
              </a:endParaRPr>
            </a:p>
          </p:txBody>
        </p:sp>
        <p:sp>
          <p:nvSpPr>
            <p:cNvPr id="333" name="Google Shape;333;p25"/>
            <p:cNvSpPr txBox="1"/>
            <p:nvPr/>
          </p:nvSpPr>
          <p:spPr>
            <a:xfrm>
              <a:off x="7944299" y="6810013"/>
              <a:ext cx="40422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Highly consistent layout, very learnable</a:t>
              </a:r>
              <a:endParaRPr>
                <a:solidFill>
                  <a:schemeClr val="lt1"/>
                </a:solidFill>
              </a:endParaRPr>
            </a:p>
          </p:txBody>
        </p:sp>
        <p:sp>
          <p:nvSpPr>
            <p:cNvPr id="334" name="Google Shape;334;p25"/>
            <p:cNvSpPr txBox="1"/>
            <p:nvPr/>
          </p:nvSpPr>
          <p:spPr>
            <a:xfrm>
              <a:off x="8345480" y="5723901"/>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4"/>
                  </a:solidFill>
                  <a:latin typeface="Playfair Display"/>
                  <a:ea typeface="Playfair Display"/>
                  <a:cs typeface="Playfair Display"/>
                  <a:sym typeface="Playfair Display"/>
                </a:rPr>
                <a:t>Learnability</a:t>
              </a:r>
              <a:endParaRPr sz="100"/>
            </a:p>
          </p:txBody>
        </p:sp>
        <p:sp>
          <p:nvSpPr>
            <p:cNvPr id="335" name="Google Shape;335;p25"/>
            <p:cNvSpPr/>
            <p:nvPr/>
          </p:nvSpPr>
          <p:spPr>
            <a:xfrm>
              <a:off x="9477273" y="4537404"/>
              <a:ext cx="976232" cy="835873"/>
            </a:xfrm>
            <a:custGeom>
              <a:rect b="b" l="l" r="r" t="t"/>
              <a:pathLst>
                <a:path extrusionOk="0" h="468933" w="547676">
                  <a:moveTo>
                    <a:pt x="450403" y="341266"/>
                  </a:moveTo>
                  <a:cubicBezTo>
                    <a:pt x="442363" y="341266"/>
                    <a:pt x="434726" y="344478"/>
                    <a:pt x="429099" y="350099"/>
                  </a:cubicBezTo>
                  <a:cubicBezTo>
                    <a:pt x="423471" y="356121"/>
                    <a:pt x="420256" y="363748"/>
                    <a:pt x="420256" y="371376"/>
                  </a:cubicBezTo>
                  <a:cubicBezTo>
                    <a:pt x="420256" y="379807"/>
                    <a:pt x="423471" y="387435"/>
                    <a:pt x="429099" y="393055"/>
                  </a:cubicBezTo>
                  <a:lnTo>
                    <a:pt x="481755" y="445648"/>
                  </a:lnTo>
                  <a:cubicBezTo>
                    <a:pt x="487383" y="451268"/>
                    <a:pt x="495020" y="454480"/>
                    <a:pt x="503059" y="454480"/>
                  </a:cubicBezTo>
                  <a:cubicBezTo>
                    <a:pt x="511098" y="454480"/>
                    <a:pt x="518735" y="451268"/>
                    <a:pt x="524765" y="445648"/>
                  </a:cubicBezTo>
                  <a:cubicBezTo>
                    <a:pt x="530392" y="440027"/>
                    <a:pt x="533206" y="432399"/>
                    <a:pt x="533206" y="424370"/>
                  </a:cubicBezTo>
                  <a:cubicBezTo>
                    <a:pt x="533206" y="415939"/>
                    <a:pt x="530392" y="408713"/>
                    <a:pt x="524765" y="403092"/>
                  </a:cubicBezTo>
                  <a:lnTo>
                    <a:pt x="471706" y="350099"/>
                  </a:lnTo>
                  <a:cubicBezTo>
                    <a:pt x="466079" y="344478"/>
                    <a:pt x="458442" y="341266"/>
                    <a:pt x="450403" y="341266"/>
                  </a:cubicBezTo>
                  <a:close/>
                  <a:moveTo>
                    <a:pt x="377648" y="320390"/>
                  </a:moveTo>
                  <a:cubicBezTo>
                    <a:pt x="360766" y="333237"/>
                    <a:pt x="340266" y="340062"/>
                    <a:pt x="318158" y="340062"/>
                  </a:cubicBezTo>
                  <a:cubicBezTo>
                    <a:pt x="315747" y="340062"/>
                    <a:pt x="313737" y="340062"/>
                    <a:pt x="311325" y="340062"/>
                  </a:cubicBezTo>
                  <a:lnTo>
                    <a:pt x="311325" y="367362"/>
                  </a:lnTo>
                  <a:cubicBezTo>
                    <a:pt x="311325" y="377800"/>
                    <a:pt x="319766" y="386231"/>
                    <a:pt x="330217" y="386231"/>
                  </a:cubicBezTo>
                  <a:lnTo>
                    <a:pt x="360766" y="386231"/>
                  </a:lnTo>
                  <a:cubicBezTo>
                    <a:pt x="371217" y="386231"/>
                    <a:pt x="380060" y="377800"/>
                    <a:pt x="380060" y="367362"/>
                  </a:cubicBezTo>
                  <a:close/>
                  <a:moveTo>
                    <a:pt x="318158" y="153781"/>
                  </a:moveTo>
                  <a:cubicBezTo>
                    <a:pt x="295247" y="153781"/>
                    <a:pt x="273541" y="162212"/>
                    <a:pt x="257463" y="178672"/>
                  </a:cubicBezTo>
                  <a:cubicBezTo>
                    <a:pt x="223698" y="212396"/>
                    <a:pt x="223698" y="266995"/>
                    <a:pt x="257463" y="300718"/>
                  </a:cubicBezTo>
                  <a:cubicBezTo>
                    <a:pt x="273541" y="316777"/>
                    <a:pt x="295247" y="325609"/>
                    <a:pt x="318158" y="325609"/>
                  </a:cubicBezTo>
                  <a:cubicBezTo>
                    <a:pt x="341472" y="325609"/>
                    <a:pt x="362776" y="316777"/>
                    <a:pt x="379256" y="300718"/>
                  </a:cubicBezTo>
                  <a:cubicBezTo>
                    <a:pt x="380462" y="299915"/>
                    <a:pt x="381266" y="299112"/>
                    <a:pt x="381668" y="297908"/>
                  </a:cubicBezTo>
                  <a:cubicBezTo>
                    <a:pt x="412217" y="265389"/>
                    <a:pt x="412217" y="214403"/>
                    <a:pt x="381668" y="181483"/>
                  </a:cubicBezTo>
                  <a:cubicBezTo>
                    <a:pt x="381266" y="180680"/>
                    <a:pt x="380462" y="179877"/>
                    <a:pt x="379256" y="178672"/>
                  </a:cubicBezTo>
                  <a:cubicBezTo>
                    <a:pt x="362776" y="162212"/>
                    <a:pt x="341472" y="153781"/>
                    <a:pt x="318158" y="153781"/>
                  </a:cubicBezTo>
                  <a:close/>
                  <a:moveTo>
                    <a:pt x="419007" y="150541"/>
                  </a:moveTo>
                  <a:lnTo>
                    <a:pt x="474462" y="150541"/>
                  </a:lnTo>
                  <a:cubicBezTo>
                    <a:pt x="478509" y="150541"/>
                    <a:pt x="482152" y="153987"/>
                    <a:pt x="482152" y="157434"/>
                  </a:cubicBezTo>
                  <a:cubicBezTo>
                    <a:pt x="482152" y="160880"/>
                    <a:pt x="478509" y="164326"/>
                    <a:pt x="474462" y="164326"/>
                  </a:cubicBezTo>
                  <a:lnTo>
                    <a:pt x="419007" y="164326"/>
                  </a:lnTo>
                  <a:cubicBezTo>
                    <a:pt x="414959" y="164326"/>
                    <a:pt x="411721" y="160880"/>
                    <a:pt x="411721" y="157434"/>
                  </a:cubicBezTo>
                  <a:cubicBezTo>
                    <a:pt x="411721" y="153987"/>
                    <a:pt x="414959" y="150541"/>
                    <a:pt x="419007" y="150541"/>
                  </a:cubicBezTo>
                  <a:close/>
                  <a:moveTo>
                    <a:pt x="206012" y="135715"/>
                  </a:moveTo>
                  <a:cubicBezTo>
                    <a:pt x="195159" y="135715"/>
                    <a:pt x="186718" y="144146"/>
                    <a:pt x="186718" y="154584"/>
                  </a:cubicBezTo>
                  <a:lnTo>
                    <a:pt x="186718" y="367362"/>
                  </a:lnTo>
                  <a:cubicBezTo>
                    <a:pt x="186718" y="377800"/>
                    <a:pt x="195159" y="386231"/>
                    <a:pt x="206012" y="386231"/>
                  </a:cubicBezTo>
                  <a:lnTo>
                    <a:pt x="236159" y="386231"/>
                  </a:lnTo>
                  <a:cubicBezTo>
                    <a:pt x="247012" y="386231"/>
                    <a:pt x="255453" y="377800"/>
                    <a:pt x="255453" y="367362"/>
                  </a:cubicBezTo>
                  <a:lnTo>
                    <a:pt x="255453" y="317981"/>
                  </a:lnTo>
                  <a:cubicBezTo>
                    <a:pt x="252639" y="315572"/>
                    <a:pt x="249826" y="313164"/>
                    <a:pt x="247414" y="310755"/>
                  </a:cubicBezTo>
                  <a:cubicBezTo>
                    <a:pt x="208424" y="271813"/>
                    <a:pt x="208424" y="207979"/>
                    <a:pt x="247414" y="168636"/>
                  </a:cubicBezTo>
                  <a:cubicBezTo>
                    <a:pt x="249826" y="166227"/>
                    <a:pt x="252639" y="163417"/>
                    <a:pt x="255453" y="161409"/>
                  </a:cubicBezTo>
                  <a:lnTo>
                    <a:pt x="255453" y="154584"/>
                  </a:lnTo>
                  <a:cubicBezTo>
                    <a:pt x="255453" y="144146"/>
                    <a:pt x="247012" y="135715"/>
                    <a:pt x="236159" y="135715"/>
                  </a:cubicBezTo>
                  <a:close/>
                  <a:moveTo>
                    <a:pt x="82358" y="111858"/>
                  </a:moveTo>
                  <a:cubicBezTo>
                    <a:pt x="71536" y="111858"/>
                    <a:pt x="63118" y="120286"/>
                    <a:pt x="63118" y="131122"/>
                  </a:cubicBezTo>
                  <a:lnTo>
                    <a:pt x="63118" y="368320"/>
                  </a:lnTo>
                  <a:cubicBezTo>
                    <a:pt x="63118" y="378755"/>
                    <a:pt x="71536" y="387183"/>
                    <a:pt x="82358" y="387183"/>
                  </a:cubicBezTo>
                  <a:lnTo>
                    <a:pt x="112419" y="387183"/>
                  </a:lnTo>
                  <a:cubicBezTo>
                    <a:pt x="122840" y="387183"/>
                    <a:pt x="131658" y="378755"/>
                    <a:pt x="131658" y="368320"/>
                  </a:cubicBezTo>
                  <a:lnTo>
                    <a:pt x="131658" y="131122"/>
                  </a:lnTo>
                  <a:cubicBezTo>
                    <a:pt x="131658" y="120286"/>
                    <a:pt x="122840" y="111858"/>
                    <a:pt x="112419" y="111858"/>
                  </a:cubicBezTo>
                  <a:close/>
                  <a:moveTo>
                    <a:pt x="418889" y="108035"/>
                  </a:moveTo>
                  <a:lnTo>
                    <a:pt x="487386" y="108035"/>
                  </a:lnTo>
                  <a:cubicBezTo>
                    <a:pt x="490970" y="108035"/>
                    <a:pt x="494554" y="111183"/>
                    <a:pt x="494554" y="115119"/>
                  </a:cubicBezTo>
                  <a:cubicBezTo>
                    <a:pt x="494554" y="119055"/>
                    <a:pt x="490970" y="121809"/>
                    <a:pt x="487386" y="121809"/>
                  </a:cubicBezTo>
                  <a:lnTo>
                    <a:pt x="418889" y="121809"/>
                  </a:lnTo>
                  <a:cubicBezTo>
                    <a:pt x="414907" y="121809"/>
                    <a:pt x="411721" y="119055"/>
                    <a:pt x="411721" y="115119"/>
                  </a:cubicBezTo>
                  <a:cubicBezTo>
                    <a:pt x="411721" y="111183"/>
                    <a:pt x="414907" y="108035"/>
                    <a:pt x="418889" y="108035"/>
                  </a:cubicBezTo>
                  <a:close/>
                  <a:moveTo>
                    <a:pt x="82358" y="97409"/>
                  </a:moveTo>
                  <a:lnTo>
                    <a:pt x="112419" y="97409"/>
                  </a:lnTo>
                  <a:cubicBezTo>
                    <a:pt x="130857" y="97409"/>
                    <a:pt x="145687" y="112259"/>
                    <a:pt x="145687" y="131122"/>
                  </a:cubicBezTo>
                  <a:lnTo>
                    <a:pt x="145687" y="368320"/>
                  </a:lnTo>
                  <a:cubicBezTo>
                    <a:pt x="145687" y="386782"/>
                    <a:pt x="130857" y="401632"/>
                    <a:pt x="112419" y="401632"/>
                  </a:cubicBezTo>
                  <a:lnTo>
                    <a:pt x="82358" y="401632"/>
                  </a:lnTo>
                  <a:cubicBezTo>
                    <a:pt x="63519" y="401632"/>
                    <a:pt x="48689" y="386782"/>
                    <a:pt x="48689" y="368320"/>
                  </a:cubicBezTo>
                  <a:lnTo>
                    <a:pt x="48689" y="131122"/>
                  </a:lnTo>
                  <a:cubicBezTo>
                    <a:pt x="48689" y="112259"/>
                    <a:pt x="63519" y="97409"/>
                    <a:pt x="82358" y="97409"/>
                  </a:cubicBezTo>
                  <a:close/>
                  <a:moveTo>
                    <a:pt x="330217" y="82722"/>
                  </a:moveTo>
                  <a:cubicBezTo>
                    <a:pt x="319766" y="82722"/>
                    <a:pt x="311325" y="91554"/>
                    <a:pt x="311325" y="102394"/>
                  </a:cubicBezTo>
                  <a:lnTo>
                    <a:pt x="311325" y="139730"/>
                  </a:lnTo>
                  <a:cubicBezTo>
                    <a:pt x="313737" y="139730"/>
                    <a:pt x="315747" y="139329"/>
                    <a:pt x="318158" y="139329"/>
                  </a:cubicBezTo>
                  <a:cubicBezTo>
                    <a:pt x="341070" y="139329"/>
                    <a:pt x="362374" y="146956"/>
                    <a:pt x="380060" y="160205"/>
                  </a:cubicBezTo>
                  <a:lnTo>
                    <a:pt x="380060" y="102394"/>
                  </a:lnTo>
                  <a:cubicBezTo>
                    <a:pt x="380060" y="91554"/>
                    <a:pt x="371217" y="82722"/>
                    <a:pt x="360766" y="82722"/>
                  </a:cubicBezTo>
                  <a:close/>
                  <a:moveTo>
                    <a:pt x="220482" y="69435"/>
                  </a:moveTo>
                  <a:cubicBezTo>
                    <a:pt x="213263" y="69435"/>
                    <a:pt x="206846" y="75856"/>
                    <a:pt x="206846" y="83081"/>
                  </a:cubicBezTo>
                  <a:cubicBezTo>
                    <a:pt x="206846" y="90706"/>
                    <a:pt x="213263" y="96727"/>
                    <a:pt x="220482" y="96727"/>
                  </a:cubicBezTo>
                  <a:cubicBezTo>
                    <a:pt x="228102" y="96727"/>
                    <a:pt x="234118" y="90706"/>
                    <a:pt x="234118" y="83081"/>
                  </a:cubicBezTo>
                  <a:cubicBezTo>
                    <a:pt x="234118" y="75856"/>
                    <a:pt x="228102" y="69435"/>
                    <a:pt x="220482" y="69435"/>
                  </a:cubicBezTo>
                  <a:close/>
                  <a:moveTo>
                    <a:pt x="330217" y="69072"/>
                  </a:moveTo>
                  <a:lnTo>
                    <a:pt x="360766" y="69072"/>
                  </a:lnTo>
                  <a:cubicBezTo>
                    <a:pt x="379256" y="69072"/>
                    <a:pt x="394128" y="83926"/>
                    <a:pt x="394128" y="102394"/>
                  </a:cubicBezTo>
                  <a:lnTo>
                    <a:pt x="394128" y="173855"/>
                  </a:lnTo>
                  <a:cubicBezTo>
                    <a:pt x="426687" y="211191"/>
                    <a:pt x="426687" y="268199"/>
                    <a:pt x="394128" y="305134"/>
                  </a:cubicBezTo>
                  <a:lnTo>
                    <a:pt x="424677" y="335244"/>
                  </a:lnTo>
                  <a:cubicBezTo>
                    <a:pt x="431913" y="330025"/>
                    <a:pt x="441158" y="327215"/>
                    <a:pt x="450403" y="327215"/>
                  </a:cubicBezTo>
                  <a:cubicBezTo>
                    <a:pt x="462461" y="327215"/>
                    <a:pt x="473716" y="332033"/>
                    <a:pt x="481755" y="340062"/>
                  </a:cubicBezTo>
                  <a:lnTo>
                    <a:pt x="534814" y="393055"/>
                  </a:lnTo>
                  <a:cubicBezTo>
                    <a:pt x="543255" y="401085"/>
                    <a:pt x="547676" y="412326"/>
                    <a:pt x="547676" y="424370"/>
                  </a:cubicBezTo>
                  <a:cubicBezTo>
                    <a:pt x="547676" y="436012"/>
                    <a:pt x="543255" y="447253"/>
                    <a:pt x="534814" y="455684"/>
                  </a:cubicBezTo>
                  <a:cubicBezTo>
                    <a:pt x="526372" y="464516"/>
                    <a:pt x="515118" y="468933"/>
                    <a:pt x="503059" y="468933"/>
                  </a:cubicBezTo>
                  <a:cubicBezTo>
                    <a:pt x="491000" y="468933"/>
                    <a:pt x="480147" y="464516"/>
                    <a:pt x="471706" y="455684"/>
                  </a:cubicBezTo>
                  <a:lnTo>
                    <a:pt x="419050" y="403092"/>
                  </a:lnTo>
                  <a:cubicBezTo>
                    <a:pt x="410609" y="394661"/>
                    <a:pt x="405785" y="383822"/>
                    <a:pt x="405785" y="371376"/>
                  </a:cubicBezTo>
                  <a:cubicBezTo>
                    <a:pt x="405785" y="362143"/>
                    <a:pt x="409001" y="353310"/>
                    <a:pt x="414226" y="345682"/>
                  </a:cubicBezTo>
                  <a:lnTo>
                    <a:pt x="392520" y="323602"/>
                  </a:lnTo>
                  <a:lnTo>
                    <a:pt x="394128" y="366960"/>
                  </a:lnTo>
                  <a:cubicBezTo>
                    <a:pt x="394128" y="385829"/>
                    <a:pt x="379256" y="400683"/>
                    <a:pt x="360766" y="400683"/>
                  </a:cubicBezTo>
                  <a:lnTo>
                    <a:pt x="330217" y="400683"/>
                  </a:lnTo>
                  <a:cubicBezTo>
                    <a:pt x="311727" y="400683"/>
                    <a:pt x="296855" y="385829"/>
                    <a:pt x="296855" y="367362"/>
                  </a:cubicBezTo>
                  <a:lnTo>
                    <a:pt x="296855" y="337653"/>
                  </a:lnTo>
                  <a:cubicBezTo>
                    <a:pt x="287208" y="335646"/>
                    <a:pt x="278365" y="332434"/>
                    <a:pt x="269522" y="327616"/>
                  </a:cubicBezTo>
                  <a:lnTo>
                    <a:pt x="269522" y="367362"/>
                  </a:lnTo>
                  <a:cubicBezTo>
                    <a:pt x="269522" y="385829"/>
                    <a:pt x="254649" y="400683"/>
                    <a:pt x="236159" y="400683"/>
                  </a:cubicBezTo>
                  <a:lnTo>
                    <a:pt x="206012" y="400683"/>
                  </a:lnTo>
                  <a:cubicBezTo>
                    <a:pt x="187522" y="400683"/>
                    <a:pt x="172650" y="385829"/>
                    <a:pt x="172650" y="367362"/>
                  </a:cubicBezTo>
                  <a:lnTo>
                    <a:pt x="172650" y="154584"/>
                  </a:lnTo>
                  <a:cubicBezTo>
                    <a:pt x="172650" y="136117"/>
                    <a:pt x="187522" y="121263"/>
                    <a:pt x="206012" y="121263"/>
                  </a:cubicBezTo>
                  <a:lnTo>
                    <a:pt x="236159" y="121263"/>
                  </a:lnTo>
                  <a:cubicBezTo>
                    <a:pt x="253845" y="121263"/>
                    <a:pt x="268316" y="134912"/>
                    <a:pt x="269522" y="152176"/>
                  </a:cubicBezTo>
                  <a:cubicBezTo>
                    <a:pt x="278365" y="147358"/>
                    <a:pt x="287208" y="143745"/>
                    <a:pt x="296855" y="141737"/>
                  </a:cubicBezTo>
                  <a:lnTo>
                    <a:pt x="296855" y="102394"/>
                  </a:lnTo>
                  <a:cubicBezTo>
                    <a:pt x="296855" y="83926"/>
                    <a:pt x="311727" y="69072"/>
                    <a:pt x="330217" y="69072"/>
                  </a:cubicBezTo>
                  <a:close/>
                  <a:moveTo>
                    <a:pt x="96558" y="42142"/>
                  </a:moveTo>
                  <a:cubicBezTo>
                    <a:pt x="88938" y="42142"/>
                    <a:pt x="82922" y="48163"/>
                    <a:pt x="82922" y="55788"/>
                  </a:cubicBezTo>
                  <a:cubicBezTo>
                    <a:pt x="82922" y="63414"/>
                    <a:pt x="88938" y="69435"/>
                    <a:pt x="96558" y="69435"/>
                  </a:cubicBezTo>
                  <a:cubicBezTo>
                    <a:pt x="104178" y="69435"/>
                    <a:pt x="110194" y="63414"/>
                    <a:pt x="110194" y="55788"/>
                  </a:cubicBezTo>
                  <a:cubicBezTo>
                    <a:pt x="110194" y="48163"/>
                    <a:pt x="104178" y="42142"/>
                    <a:pt x="96558" y="42142"/>
                  </a:cubicBezTo>
                  <a:close/>
                  <a:moveTo>
                    <a:pt x="344807" y="14449"/>
                  </a:moveTo>
                  <a:cubicBezTo>
                    <a:pt x="337187" y="14449"/>
                    <a:pt x="331172" y="20469"/>
                    <a:pt x="331172" y="28095"/>
                  </a:cubicBezTo>
                  <a:cubicBezTo>
                    <a:pt x="331172" y="35319"/>
                    <a:pt x="337187" y="41340"/>
                    <a:pt x="344807" y="41340"/>
                  </a:cubicBezTo>
                  <a:cubicBezTo>
                    <a:pt x="352427" y="41340"/>
                    <a:pt x="358443" y="35319"/>
                    <a:pt x="358443" y="28095"/>
                  </a:cubicBezTo>
                  <a:cubicBezTo>
                    <a:pt x="358443" y="20469"/>
                    <a:pt x="352427" y="14449"/>
                    <a:pt x="344807" y="14449"/>
                  </a:cubicBezTo>
                  <a:close/>
                  <a:moveTo>
                    <a:pt x="344807" y="0"/>
                  </a:moveTo>
                  <a:cubicBezTo>
                    <a:pt x="358443" y="0"/>
                    <a:pt x="369672" y="10034"/>
                    <a:pt x="372079" y="22877"/>
                  </a:cubicBezTo>
                  <a:lnTo>
                    <a:pt x="423012" y="42142"/>
                  </a:lnTo>
                  <a:cubicBezTo>
                    <a:pt x="426622" y="43346"/>
                    <a:pt x="429028" y="47360"/>
                    <a:pt x="427424" y="50972"/>
                  </a:cubicBezTo>
                  <a:cubicBezTo>
                    <a:pt x="426221" y="54183"/>
                    <a:pt x="423814" y="55788"/>
                    <a:pt x="420606" y="55788"/>
                  </a:cubicBezTo>
                  <a:cubicBezTo>
                    <a:pt x="419804" y="55788"/>
                    <a:pt x="419403" y="55788"/>
                    <a:pt x="418200" y="55387"/>
                  </a:cubicBezTo>
                  <a:lnTo>
                    <a:pt x="370876" y="37727"/>
                  </a:lnTo>
                  <a:cubicBezTo>
                    <a:pt x="367266" y="48163"/>
                    <a:pt x="356839" y="55788"/>
                    <a:pt x="344807" y="55788"/>
                  </a:cubicBezTo>
                  <a:cubicBezTo>
                    <a:pt x="333578" y="55788"/>
                    <a:pt x="323953" y="49367"/>
                    <a:pt x="319541" y="39734"/>
                  </a:cubicBezTo>
                  <a:lnTo>
                    <a:pt x="248155" y="87094"/>
                  </a:lnTo>
                  <a:cubicBezTo>
                    <a:pt x="246149" y="100740"/>
                    <a:pt x="234519" y="111176"/>
                    <a:pt x="220482" y="111176"/>
                  </a:cubicBezTo>
                  <a:cubicBezTo>
                    <a:pt x="206846" y="111176"/>
                    <a:pt x="195617" y="101543"/>
                    <a:pt x="193211" y="88298"/>
                  </a:cubicBezTo>
                  <a:lnTo>
                    <a:pt x="123027" y="65020"/>
                  </a:lnTo>
                  <a:cubicBezTo>
                    <a:pt x="119017" y="75856"/>
                    <a:pt x="108990" y="83081"/>
                    <a:pt x="96558" y="83081"/>
                  </a:cubicBezTo>
                  <a:cubicBezTo>
                    <a:pt x="85328" y="83081"/>
                    <a:pt x="75302" y="76258"/>
                    <a:pt x="70891" y="66224"/>
                  </a:cubicBezTo>
                  <a:lnTo>
                    <a:pt x="10332" y="96727"/>
                  </a:lnTo>
                  <a:cubicBezTo>
                    <a:pt x="9129" y="96727"/>
                    <a:pt x="8327" y="97128"/>
                    <a:pt x="7124" y="97128"/>
                  </a:cubicBezTo>
                  <a:cubicBezTo>
                    <a:pt x="4718" y="97128"/>
                    <a:pt x="1910" y="95924"/>
                    <a:pt x="707" y="93115"/>
                  </a:cubicBezTo>
                  <a:cubicBezTo>
                    <a:pt x="-897" y="89904"/>
                    <a:pt x="306" y="85489"/>
                    <a:pt x="3514" y="83482"/>
                  </a:cubicBezTo>
                  <a:lnTo>
                    <a:pt x="69287" y="50972"/>
                  </a:lnTo>
                  <a:cubicBezTo>
                    <a:pt x="71693" y="37727"/>
                    <a:pt x="82922" y="27694"/>
                    <a:pt x="96558" y="27694"/>
                  </a:cubicBezTo>
                  <a:cubicBezTo>
                    <a:pt x="110194" y="27694"/>
                    <a:pt x="121423" y="37326"/>
                    <a:pt x="123829" y="50571"/>
                  </a:cubicBezTo>
                  <a:lnTo>
                    <a:pt x="194414" y="73850"/>
                  </a:lnTo>
                  <a:cubicBezTo>
                    <a:pt x="198424" y="63414"/>
                    <a:pt x="208451" y="55387"/>
                    <a:pt x="220482" y="55387"/>
                  </a:cubicBezTo>
                  <a:cubicBezTo>
                    <a:pt x="231712" y="55387"/>
                    <a:pt x="241738" y="62210"/>
                    <a:pt x="245748" y="71843"/>
                  </a:cubicBezTo>
                  <a:lnTo>
                    <a:pt x="317536" y="24081"/>
                  </a:lnTo>
                  <a:cubicBezTo>
                    <a:pt x="319140" y="10435"/>
                    <a:pt x="330771" y="0"/>
                    <a:pt x="34480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36" name="Google Shape;336;p25"/>
            <p:cNvSpPr txBox="1"/>
            <p:nvPr/>
          </p:nvSpPr>
          <p:spPr>
            <a:xfrm>
              <a:off x="6731362" y="5606655"/>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4"/>
                  </a:solidFill>
                  <a:latin typeface="Playfair Display ExtraBold"/>
                  <a:ea typeface="Playfair Display ExtraBold"/>
                  <a:cs typeface="Playfair Display ExtraBold"/>
                  <a:sym typeface="Playfair Display ExtraBold"/>
                </a:rPr>
                <a:t>03</a:t>
              </a:r>
              <a:endParaRPr/>
            </a:p>
          </p:txBody>
        </p:sp>
      </p:grpSp>
      <p:grpSp>
        <p:nvGrpSpPr>
          <p:cNvPr id="337" name="Google Shape;337;p25"/>
          <p:cNvGrpSpPr/>
          <p:nvPr/>
        </p:nvGrpSpPr>
        <p:grpSpPr>
          <a:xfrm>
            <a:off x="8734553" y="2341275"/>
            <a:ext cx="5159947" cy="4733073"/>
            <a:chOff x="745328" y="2332200"/>
            <a:chExt cx="5159947" cy="4733073"/>
          </a:xfrm>
        </p:grpSpPr>
        <p:sp>
          <p:nvSpPr>
            <p:cNvPr id="338" name="Google Shape;338;p25"/>
            <p:cNvSpPr/>
            <p:nvPr/>
          </p:nvSpPr>
          <p:spPr>
            <a:xfrm>
              <a:off x="3416782" y="2813397"/>
              <a:ext cx="974680" cy="968459"/>
            </a:xfrm>
            <a:custGeom>
              <a:rect b="b" l="l" r="r" t="t"/>
              <a:pathLst>
                <a:path extrusionOk="0" h="543315" w="546805">
                  <a:moveTo>
                    <a:pt x="357805" y="403753"/>
                  </a:moveTo>
                  <a:cubicBezTo>
                    <a:pt x="331377" y="403753"/>
                    <a:pt x="309754" y="425534"/>
                    <a:pt x="309754" y="452156"/>
                  </a:cubicBezTo>
                  <a:lnTo>
                    <a:pt x="309754" y="521130"/>
                  </a:lnTo>
                  <a:cubicBezTo>
                    <a:pt x="309754" y="525567"/>
                    <a:pt x="313358" y="528794"/>
                    <a:pt x="316962" y="528794"/>
                  </a:cubicBezTo>
                  <a:lnTo>
                    <a:pt x="525182" y="528794"/>
                  </a:lnTo>
                  <a:cubicBezTo>
                    <a:pt x="529186" y="528794"/>
                    <a:pt x="532389" y="525567"/>
                    <a:pt x="532389" y="521130"/>
                  </a:cubicBezTo>
                  <a:lnTo>
                    <a:pt x="532389" y="452156"/>
                  </a:lnTo>
                  <a:cubicBezTo>
                    <a:pt x="532389" y="425534"/>
                    <a:pt x="511167" y="403753"/>
                    <a:pt x="484739" y="403753"/>
                  </a:cubicBezTo>
                  <a:close/>
                  <a:moveTo>
                    <a:pt x="61665" y="403753"/>
                  </a:moveTo>
                  <a:cubicBezTo>
                    <a:pt x="35638" y="403753"/>
                    <a:pt x="14015" y="425534"/>
                    <a:pt x="14015" y="452156"/>
                  </a:cubicBezTo>
                  <a:lnTo>
                    <a:pt x="14015" y="521130"/>
                  </a:lnTo>
                  <a:cubicBezTo>
                    <a:pt x="14015" y="525567"/>
                    <a:pt x="17218" y="528794"/>
                    <a:pt x="21623" y="528794"/>
                  </a:cubicBezTo>
                  <a:lnTo>
                    <a:pt x="229042" y="528794"/>
                  </a:lnTo>
                  <a:cubicBezTo>
                    <a:pt x="233447" y="528794"/>
                    <a:pt x="236650" y="525567"/>
                    <a:pt x="236650" y="521130"/>
                  </a:cubicBezTo>
                  <a:lnTo>
                    <a:pt x="236650" y="452156"/>
                  </a:lnTo>
                  <a:cubicBezTo>
                    <a:pt x="236650" y="425534"/>
                    <a:pt x="215428" y="403753"/>
                    <a:pt x="189000" y="403753"/>
                  </a:cubicBezTo>
                  <a:close/>
                  <a:moveTo>
                    <a:pt x="357805" y="389635"/>
                  </a:moveTo>
                  <a:lnTo>
                    <a:pt x="484739" y="389635"/>
                  </a:lnTo>
                  <a:cubicBezTo>
                    <a:pt x="519175" y="389635"/>
                    <a:pt x="546805" y="417467"/>
                    <a:pt x="546805" y="452156"/>
                  </a:cubicBezTo>
                  <a:lnTo>
                    <a:pt x="546805" y="521130"/>
                  </a:lnTo>
                  <a:cubicBezTo>
                    <a:pt x="546805" y="533231"/>
                    <a:pt x="537194" y="543315"/>
                    <a:pt x="525182" y="543315"/>
                  </a:cubicBezTo>
                  <a:lnTo>
                    <a:pt x="316962" y="543315"/>
                  </a:lnTo>
                  <a:cubicBezTo>
                    <a:pt x="305349" y="543315"/>
                    <a:pt x="295739" y="533231"/>
                    <a:pt x="295739" y="521130"/>
                  </a:cubicBezTo>
                  <a:lnTo>
                    <a:pt x="295739" y="452156"/>
                  </a:lnTo>
                  <a:cubicBezTo>
                    <a:pt x="295739" y="417467"/>
                    <a:pt x="323368" y="389635"/>
                    <a:pt x="357805" y="389635"/>
                  </a:cubicBezTo>
                  <a:close/>
                  <a:moveTo>
                    <a:pt x="61665" y="389635"/>
                  </a:moveTo>
                  <a:lnTo>
                    <a:pt x="189000" y="389635"/>
                  </a:lnTo>
                  <a:cubicBezTo>
                    <a:pt x="223036" y="389635"/>
                    <a:pt x="251066" y="417467"/>
                    <a:pt x="251066" y="452156"/>
                  </a:cubicBezTo>
                  <a:lnTo>
                    <a:pt x="251066" y="521130"/>
                  </a:lnTo>
                  <a:cubicBezTo>
                    <a:pt x="251066" y="533231"/>
                    <a:pt x="241455" y="543315"/>
                    <a:pt x="229042" y="543315"/>
                  </a:cubicBezTo>
                  <a:lnTo>
                    <a:pt x="21623" y="543315"/>
                  </a:lnTo>
                  <a:cubicBezTo>
                    <a:pt x="9610" y="543315"/>
                    <a:pt x="0" y="533231"/>
                    <a:pt x="0" y="521130"/>
                  </a:cubicBezTo>
                  <a:lnTo>
                    <a:pt x="0" y="452156"/>
                  </a:lnTo>
                  <a:cubicBezTo>
                    <a:pt x="0" y="417467"/>
                    <a:pt x="27629" y="389635"/>
                    <a:pt x="61665" y="389635"/>
                  </a:cubicBezTo>
                  <a:close/>
                  <a:moveTo>
                    <a:pt x="305273" y="301082"/>
                  </a:moveTo>
                  <a:cubicBezTo>
                    <a:pt x="309359" y="301082"/>
                    <a:pt x="313037" y="304760"/>
                    <a:pt x="313037" y="308847"/>
                  </a:cubicBezTo>
                  <a:cubicBezTo>
                    <a:pt x="313037" y="313343"/>
                    <a:pt x="309359" y="316612"/>
                    <a:pt x="305273" y="316612"/>
                  </a:cubicBezTo>
                  <a:cubicBezTo>
                    <a:pt x="300777" y="316612"/>
                    <a:pt x="297508" y="313343"/>
                    <a:pt x="297508" y="308847"/>
                  </a:cubicBezTo>
                  <a:cubicBezTo>
                    <a:pt x="297508" y="304760"/>
                    <a:pt x="300777" y="301082"/>
                    <a:pt x="305273" y="301082"/>
                  </a:cubicBezTo>
                  <a:close/>
                  <a:moveTo>
                    <a:pt x="244868" y="301082"/>
                  </a:moveTo>
                  <a:cubicBezTo>
                    <a:pt x="249251" y="301082"/>
                    <a:pt x="252837" y="304760"/>
                    <a:pt x="252837" y="308847"/>
                  </a:cubicBezTo>
                  <a:cubicBezTo>
                    <a:pt x="252837" y="313343"/>
                    <a:pt x="249251" y="316612"/>
                    <a:pt x="244868" y="316612"/>
                  </a:cubicBezTo>
                  <a:cubicBezTo>
                    <a:pt x="240884" y="316612"/>
                    <a:pt x="237298" y="313343"/>
                    <a:pt x="237298" y="308847"/>
                  </a:cubicBezTo>
                  <a:cubicBezTo>
                    <a:pt x="237298" y="304760"/>
                    <a:pt x="240884" y="301082"/>
                    <a:pt x="244868" y="301082"/>
                  </a:cubicBezTo>
                  <a:close/>
                  <a:moveTo>
                    <a:pt x="422838" y="205371"/>
                  </a:moveTo>
                  <a:cubicBezTo>
                    <a:pt x="382882" y="205371"/>
                    <a:pt x="350594" y="237587"/>
                    <a:pt x="350594" y="277454"/>
                  </a:cubicBezTo>
                  <a:cubicBezTo>
                    <a:pt x="350594" y="317725"/>
                    <a:pt x="382882" y="349941"/>
                    <a:pt x="422838" y="349941"/>
                  </a:cubicBezTo>
                  <a:cubicBezTo>
                    <a:pt x="462794" y="349941"/>
                    <a:pt x="495486" y="317725"/>
                    <a:pt x="495486" y="277454"/>
                  </a:cubicBezTo>
                  <a:cubicBezTo>
                    <a:pt x="495486" y="237587"/>
                    <a:pt x="462794" y="205371"/>
                    <a:pt x="422838" y="205371"/>
                  </a:cubicBezTo>
                  <a:close/>
                  <a:moveTo>
                    <a:pt x="127103" y="205371"/>
                  </a:moveTo>
                  <a:cubicBezTo>
                    <a:pt x="87332" y="205371"/>
                    <a:pt x="55193" y="237587"/>
                    <a:pt x="55193" y="277454"/>
                  </a:cubicBezTo>
                  <a:cubicBezTo>
                    <a:pt x="55193" y="317725"/>
                    <a:pt x="87332" y="349941"/>
                    <a:pt x="127103" y="349941"/>
                  </a:cubicBezTo>
                  <a:cubicBezTo>
                    <a:pt x="166874" y="349941"/>
                    <a:pt x="199012" y="317725"/>
                    <a:pt x="199012" y="277454"/>
                  </a:cubicBezTo>
                  <a:cubicBezTo>
                    <a:pt x="199012" y="237587"/>
                    <a:pt x="166874" y="205371"/>
                    <a:pt x="127103" y="205371"/>
                  </a:cubicBezTo>
                  <a:close/>
                  <a:moveTo>
                    <a:pt x="422838" y="191276"/>
                  </a:moveTo>
                  <a:cubicBezTo>
                    <a:pt x="470866" y="191276"/>
                    <a:pt x="509611" y="230338"/>
                    <a:pt x="509611" y="277454"/>
                  </a:cubicBezTo>
                  <a:cubicBezTo>
                    <a:pt x="509611" y="325376"/>
                    <a:pt x="470866" y="364438"/>
                    <a:pt x="422838" y="364438"/>
                  </a:cubicBezTo>
                  <a:cubicBezTo>
                    <a:pt x="375213" y="364438"/>
                    <a:pt x="336468" y="325376"/>
                    <a:pt x="336468" y="277454"/>
                  </a:cubicBezTo>
                  <a:cubicBezTo>
                    <a:pt x="336468" y="230338"/>
                    <a:pt x="375213" y="191276"/>
                    <a:pt x="422838" y="191276"/>
                  </a:cubicBezTo>
                  <a:close/>
                  <a:moveTo>
                    <a:pt x="127103" y="191276"/>
                  </a:moveTo>
                  <a:cubicBezTo>
                    <a:pt x="174908" y="191276"/>
                    <a:pt x="213876" y="230338"/>
                    <a:pt x="213876" y="277454"/>
                  </a:cubicBezTo>
                  <a:cubicBezTo>
                    <a:pt x="213876" y="325376"/>
                    <a:pt x="174908" y="364438"/>
                    <a:pt x="127103" y="364438"/>
                  </a:cubicBezTo>
                  <a:cubicBezTo>
                    <a:pt x="79699" y="364438"/>
                    <a:pt x="40731" y="325376"/>
                    <a:pt x="40731" y="277454"/>
                  </a:cubicBezTo>
                  <a:cubicBezTo>
                    <a:pt x="40731" y="230338"/>
                    <a:pt x="79699" y="191276"/>
                    <a:pt x="127103" y="191276"/>
                  </a:cubicBezTo>
                  <a:close/>
                  <a:moveTo>
                    <a:pt x="274611" y="0"/>
                  </a:moveTo>
                  <a:cubicBezTo>
                    <a:pt x="279859" y="0"/>
                    <a:pt x="284299" y="2410"/>
                    <a:pt x="286318" y="6827"/>
                  </a:cubicBezTo>
                  <a:lnTo>
                    <a:pt x="336376" y="93173"/>
                  </a:lnTo>
                  <a:cubicBezTo>
                    <a:pt x="339605" y="98796"/>
                    <a:pt x="338798" y="105623"/>
                    <a:pt x="333550" y="110041"/>
                  </a:cubicBezTo>
                  <a:cubicBezTo>
                    <a:pt x="329513" y="114458"/>
                    <a:pt x="322247" y="115262"/>
                    <a:pt x="316999" y="112049"/>
                  </a:cubicBezTo>
                  <a:lnTo>
                    <a:pt x="311347" y="108836"/>
                  </a:lnTo>
                  <a:lnTo>
                    <a:pt x="311347" y="277110"/>
                  </a:lnTo>
                  <a:cubicBezTo>
                    <a:pt x="311347" y="281126"/>
                    <a:pt x="308521" y="284740"/>
                    <a:pt x="304484" y="284740"/>
                  </a:cubicBezTo>
                  <a:cubicBezTo>
                    <a:pt x="300447" y="284740"/>
                    <a:pt x="297621" y="281126"/>
                    <a:pt x="297621" y="277110"/>
                  </a:cubicBezTo>
                  <a:lnTo>
                    <a:pt x="297621" y="99599"/>
                  </a:lnTo>
                  <a:cubicBezTo>
                    <a:pt x="297621" y="98796"/>
                    <a:pt x="297621" y="98394"/>
                    <a:pt x="297621" y="97591"/>
                  </a:cubicBezTo>
                  <a:cubicBezTo>
                    <a:pt x="297217" y="95984"/>
                    <a:pt x="297621" y="94378"/>
                    <a:pt x="298429" y="92370"/>
                  </a:cubicBezTo>
                  <a:cubicBezTo>
                    <a:pt x="300447" y="89157"/>
                    <a:pt x="304888" y="88354"/>
                    <a:pt x="308117" y="89960"/>
                  </a:cubicBezTo>
                  <a:lnTo>
                    <a:pt x="323054" y="98796"/>
                  </a:lnTo>
                  <a:lnTo>
                    <a:pt x="274611" y="14860"/>
                  </a:lnTo>
                  <a:lnTo>
                    <a:pt x="223342" y="102009"/>
                  </a:lnTo>
                  <a:lnTo>
                    <a:pt x="231819" y="97992"/>
                  </a:lnTo>
                  <a:cubicBezTo>
                    <a:pt x="236260" y="95583"/>
                    <a:pt x="241104" y="95583"/>
                    <a:pt x="245141" y="98394"/>
                  </a:cubicBezTo>
                  <a:cubicBezTo>
                    <a:pt x="249582" y="100804"/>
                    <a:pt x="252004" y="105221"/>
                    <a:pt x="252004" y="110041"/>
                  </a:cubicBezTo>
                  <a:lnTo>
                    <a:pt x="252004" y="277110"/>
                  </a:lnTo>
                  <a:cubicBezTo>
                    <a:pt x="252004" y="281126"/>
                    <a:pt x="248774" y="284740"/>
                    <a:pt x="244737" y="284740"/>
                  </a:cubicBezTo>
                  <a:cubicBezTo>
                    <a:pt x="241104" y="284740"/>
                    <a:pt x="237471" y="281126"/>
                    <a:pt x="237471" y="277110"/>
                  </a:cubicBezTo>
                  <a:lnTo>
                    <a:pt x="237471" y="110844"/>
                  </a:lnTo>
                  <a:lnTo>
                    <a:pt x="228590" y="115262"/>
                  </a:lnTo>
                  <a:cubicBezTo>
                    <a:pt x="222938" y="118073"/>
                    <a:pt x="216075" y="116868"/>
                    <a:pt x="212038" y="112450"/>
                  </a:cubicBezTo>
                  <a:cubicBezTo>
                    <a:pt x="207598" y="108033"/>
                    <a:pt x="207194" y="101205"/>
                    <a:pt x="210020" y="95984"/>
                  </a:cubicBezTo>
                  <a:lnTo>
                    <a:pt x="262500" y="6827"/>
                  </a:lnTo>
                  <a:cubicBezTo>
                    <a:pt x="264922" y="2410"/>
                    <a:pt x="269363" y="0"/>
                    <a:pt x="27461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39" name="Google Shape;339;p25"/>
            <p:cNvSpPr/>
            <p:nvPr/>
          </p:nvSpPr>
          <p:spPr>
            <a:xfrm>
              <a:off x="1994300" y="2332200"/>
              <a:ext cx="3847353" cy="4733073"/>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40" name="Google Shape;340;p25"/>
            <p:cNvSpPr txBox="1"/>
            <p:nvPr/>
          </p:nvSpPr>
          <p:spPr>
            <a:xfrm>
              <a:off x="1863075" y="5120338"/>
              <a:ext cx="40422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One click to any page, improved efficiency</a:t>
              </a:r>
              <a:endParaRPr>
                <a:solidFill>
                  <a:schemeClr val="lt1"/>
                </a:solidFill>
              </a:endParaRPr>
            </a:p>
          </p:txBody>
        </p:sp>
        <p:sp>
          <p:nvSpPr>
            <p:cNvPr id="341" name="Google Shape;341;p25"/>
            <p:cNvSpPr txBox="1"/>
            <p:nvPr/>
          </p:nvSpPr>
          <p:spPr>
            <a:xfrm>
              <a:off x="2283246" y="4188312"/>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3"/>
                  </a:solidFill>
                  <a:latin typeface="Playfair Display"/>
                  <a:ea typeface="Playfair Display"/>
                  <a:cs typeface="Playfair Display"/>
                  <a:sym typeface="Playfair Display"/>
                </a:rPr>
                <a:t>Efficiency</a:t>
              </a:r>
              <a:endParaRPr sz="3500"/>
            </a:p>
          </p:txBody>
        </p:sp>
        <p:sp>
          <p:nvSpPr>
            <p:cNvPr id="342" name="Google Shape;342;p25"/>
            <p:cNvSpPr txBox="1"/>
            <p:nvPr/>
          </p:nvSpPr>
          <p:spPr>
            <a:xfrm>
              <a:off x="745328" y="3888629"/>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3"/>
                  </a:solidFill>
                  <a:latin typeface="Playfair Display ExtraBold"/>
                  <a:ea typeface="Playfair Display ExtraBold"/>
                  <a:cs typeface="Playfair Display ExtraBold"/>
                  <a:sym typeface="Playfair Display ExtraBold"/>
                </a:rPr>
                <a:t>01</a:t>
              </a:r>
              <a:endParaRPr/>
            </a:p>
          </p:txBody>
        </p:sp>
      </p:grpSp>
      <p:grpSp>
        <p:nvGrpSpPr>
          <p:cNvPr id="343" name="Google Shape;343;p25"/>
          <p:cNvGrpSpPr/>
          <p:nvPr/>
        </p:nvGrpSpPr>
        <p:grpSpPr>
          <a:xfrm>
            <a:off x="14486883" y="2341276"/>
            <a:ext cx="5338994" cy="4903302"/>
            <a:chOff x="-382067" y="2289188"/>
            <a:chExt cx="5338994" cy="4903302"/>
          </a:xfrm>
        </p:grpSpPr>
        <p:sp>
          <p:nvSpPr>
            <p:cNvPr id="344" name="Google Shape;344;p25"/>
            <p:cNvSpPr/>
            <p:nvPr/>
          </p:nvSpPr>
          <p:spPr>
            <a:xfrm>
              <a:off x="749350" y="2289188"/>
              <a:ext cx="4207576" cy="4903302"/>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45" name="Google Shape;345;p25"/>
            <p:cNvSpPr txBox="1"/>
            <p:nvPr/>
          </p:nvSpPr>
          <p:spPr>
            <a:xfrm>
              <a:off x="736579" y="4059538"/>
              <a:ext cx="4207500" cy="2949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 Ability to maneuver between different pages and unlike a post with one click</a:t>
              </a:r>
              <a:endParaRPr>
                <a:solidFill>
                  <a:schemeClr val="lt1"/>
                </a:solidFill>
              </a:endParaRPr>
            </a:p>
          </p:txBody>
        </p:sp>
        <p:sp>
          <p:nvSpPr>
            <p:cNvPr id="346" name="Google Shape;346;p25"/>
            <p:cNvSpPr txBox="1"/>
            <p:nvPr/>
          </p:nvSpPr>
          <p:spPr>
            <a:xfrm>
              <a:off x="1233125" y="3389650"/>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2"/>
                  </a:solidFill>
                  <a:latin typeface="Playfair Display"/>
                  <a:ea typeface="Playfair Display"/>
                  <a:cs typeface="Playfair Display"/>
                  <a:sym typeface="Playfair Display"/>
                </a:rPr>
                <a:t>Flexibility</a:t>
              </a:r>
              <a:endParaRPr sz="3500"/>
            </a:p>
          </p:txBody>
        </p:sp>
        <p:sp>
          <p:nvSpPr>
            <p:cNvPr id="347" name="Google Shape;347;p25"/>
            <p:cNvSpPr txBox="1"/>
            <p:nvPr/>
          </p:nvSpPr>
          <p:spPr>
            <a:xfrm>
              <a:off x="-382067" y="3660279"/>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2"/>
                  </a:solidFill>
                  <a:latin typeface="Playfair Display ExtraBold"/>
                  <a:ea typeface="Playfair Display ExtraBold"/>
                  <a:cs typeface="Playfair Display ExtraBold"/>
                  <a:sym typeface="Playfair Display ExtraBold"/>
                </a:rPr>
                <a:t>02</a:t>
              </a:r>
              <a:endParaRPr/>
            </a:p>
          </p:txBody>
        </p:sp>
        <p:sp>
          <p:nvSpPr>
            <p:cNvPr id="348" name="Google Shape;348;p25"/>
            <p:cNvSpPr/>
            <p:nvPr/>
          </p:nvSpPr>
          <p:spPr>
            <a:xfrm>
              <a:off x="2524493" y="2400131"/>
              <a:ext cx="975676" cy="895856"/>
            </a:xfrm>
            <a:custGeom>
              <a:rect b="b" l="l" r="r" t="t"/>
              <a:pathLst>
                <a:path extrusionOk="0" h="502584" w="547364">
                  <a:moveTo>
                    <a:pt x="70836" y="332961"/>
                  </a:moveTo>
                  <a:cubicBezTo>
                    <a:pt x="75666" y="332961"/>
                    <a:pt x="79289" y="336668"/>
                    <a:pt x="79289" y="341611"/>
                  </a:cubicBezTo>
                  <a:cubicBezTo>
                    <a:pt x="79289" y="346553"/>
                    <a:pt x="75666" y="350260"/>
                    <a:pt x="70836" y="350260"/>
                  </a:cubicBezTo>
                  <a:cubicBezTo>
                    <a:pt x="66007" y="350260"/>
                    <a:pt x="61982" y="346553"/>
                    <a:pt x="61982" y="341611"/>
                  </a:cubicBezTo>
                  <a:cubicBezTo>
                    <a:pt x="61982" y="336668"/>
                    <a:pt x="66007" y="332961"/>
                    <a:pt x="70836" y="332961"/>
                  </a:cubicBezTo>
                  <a:close/>
                  <a:moveTo>
                    <a:pt x="60231" y="303473"/>
                  </a:moveTo>
                  <a:lnTo>
                    <a:pt x="17266" y="346340"/>
                  </a:lnTo>
                  <a:lnTo>
                    <a:pt x="157001" y="485357"/>
                  </a:lnTo>
                  <a:lnTo>
                    <a:pt x="199564" y="442891"/>
                  </a:lnTo>
                  <a:close/>
                  <a:moveTo>
                    <a:pt x="507142" y="221345"/>
                  </a:moveTo>
                  <a:cubicBezTo>
                    <a:pt x="500316" y="222547"/>
                    <a:pt x="495096" y="225752"/>
                    <a:pt x="492285" y="229758"/>
                  </a:cubicBezTo>
                  <a:lnTo>
                    <a:pt x="439684" y="308681"/>
                  </a:lnTo>
                  <a:cubicBezTo>
                    <a:pt x="433661" y="317495"/>
                    <a:pt x="424024" y="322703"/>
                    <a:pt x="413584" y="322703"/>
                  </a:cubicBezTo>
                  <a:lnTo>
                    <a:pt x="401136" y="322703"/>
                  </a:lnTo>
                  <a:cubicBezTo>
                    <a:pt x="397522" y="337526"/>
                    <a:pt x="383870" y="348744"/>
                    <a:pt x="368210" y="348744"/>
                  </a:cubicBezTo>
                  <a:lnTo>
                    <a:pt x="276660" y="348744"/>
                  </a:lnTo>
                  <a:cubicBezTo>
                    <a:pt x="272644" y="348744"/>
                    <a:pt x="269432" y="345939"/>
                    <a:pt x="269432" y="341933"/>
                  </a:cubicBezTo>
                  <a:cubicBezTo>
                    <a:pt x="269432" y="337927"/>
                    <a:pt x="272644" y="335123"/>
                    <a:pt x="276660" y="335123"/>
                  </a:cubicBezTo>
                  <a:lnTo>
                    <a:pt x="368210" y="335123"/>
                  </a:lnTo>
                  <a:cubicBezTo>
                    <a:pt x="378650" y="335123"/>
                    <a:pt x="386681" y="326709"/>
                    <a:pt x="387484" y="316293"/>
                  </a:cubicBezTo>
                  <a:cubicBezTo>
                    <a:pt x="387484" y="315893"/>
                    <a:pt x="387484" y="315492"/>
                    <a:pt x="387484" y="315091"/>
                  </a:cubicBezTo>
                  <a:cubicBezTo>
                    <a:pt x="387484" y="315091"/>
                    <a:pt x="387484" y="314691"/>
                    <a:pt x="387484" y="313889"/>
                  </a:cubicBezTo>
                  <a:cubicBezTo>
                    <a:pt x="387082" y="303874"/>
                    <a:pt x="378650" y="295461"/>
                    <a:pt x="368210" y="295461"/>
                  </a:cubicBezTo>
                  <a:lnTo>
                    <a:pt x="332072" y="295461"/>
                  </a:lnTo>
                  <a:cubicBezTo>
                    <a:pt x="331670" y="295461"/>
                    <a:pt x="331269" y="295461"/>
                    <a:pt x="331269" y="295461"/>
                  </a:cubicBezTo>
                  <a:cubicBezTo>
                    <a:pt x="330867" y="295461"/>
                    <a:pt x="330867" y="295461"/>
                    <a:pt x="330466" y="295461"/>
                  </a:cubicBezTo>
                  <a:lnTo>
                    <a:pt x="276660" y="295461"/>
                  </a:lnTo>
                  <a:cubicBezTo>
                    <a:pt x="274652" y="295461"/>
                    <a:pt x="273046" y="294660"/>
                    <a:pt x="271841" y="293458"/>
                  </a:cubicBezTo>
                  <a:cubicBezTo>
                    <a:pt x="258590" y="281038"/>
                    <a:pt x="240120" y="273827"/>
                    <a:pt x="220846" y="273827"/>
                  </a:cubicBezTo>
                  <a:lnTo>
                    <a:pt x="183503" y="273827"/>
                  </a:lnTo>
                  <a:cubicBezTo>
                    <a:pt x="165434" y="273827"/>
                    <a:pt x="147766" y="280237"/>
                    <a:pt x="134917" y="291455"/>
                  </a:cubicBezTo>
                  <a:lnTo>
                    <a:pt x="99180" y="322303"/>
                  </a:lnTo>
                  <a:lnTo>
                    <a:pt x="185912" y="408837"/>
                  </a:lnTo>
                  <a:lnTo>
                    <a:pt x="402742" y="408837"/>
                  </a:lnTo>
                  <a:cubicBezTo>
                    <a:pt x="417198" y="408837"/>
                    <a:pt x="442093" y="382797"/>
                    <a:pt x="476625" y="331517"/>
                  </a:cubicBezTo>
                  <a:lnTo>
                    <a:pt x="530030" y="250991"/>
                  </a:lnTo>
                  <a:cubicBezTo>
                    <a:pt x="535651" y="242178"/>
                    <a:pt x="533242" y="230159"/>
                    <a:pt x="524408" y="224550"/>
                  </a:cubicBezTo>
                  <a:cubicBezTo>
                    <a:pt x="520393" y="221345"/>
                    <a:pt x="513567" y="220544"/>
                    <a:pt x="507142" y="221345"/>
                  </a:cubicBezTo>
                  <a:close/>
                  <a:moveTo>
                    <a:pt x="307372" y="201187"/>
                  </a:moveTo>
                  <a:cubicBezTo>
                    <a:pt x="310150" y="198359"/>
                    <a:pt x="314516" y="198359"/>
                    <a:pt x="317295" y="201187"/>
                  </a:cubicBezTo>
                  <a:lnTo>
                    <a:pt x="347462" y="231885"/>
                  </a:lnTo>
                  <a:cubicBezTo>
                    <a:pt x="350240" y="234713"/>
                    <a:pt x="350240" y="239560"/>
                    <a:pt x="347462" y="242387"/>
                  </a:cubicBezTo>
                  <a:cubicBezTo>
                    <a:pt x="346271" y="243599"/>
                    <a:pt x="344286" y="244003"/>
                    <a:pt x="342301" y="244003"/>
                  </a:cubicBezTo>
                  <a:cubicBezTo>
                    <a:pt x="340714" y="244003"/>
                    <a:pt x="338729" y="243599"/>
                    <a:pt x="337538" y="242387"/>
                  </a:cubicBezTo>
                  <a:lnTo>
                    <a:pt x="307372" y="211285"/>
                  </a:lnTo>
                  <a:cubicBezTo>
                    <a:pt x="304593" y="208457"/>
                    <a:pt x="304593" y="204014"/>
                    <a:pt x="307372" y="201187"/>
                  </a:cubicBezTo>
                  <a:close/>
                  <a:moveTo>
                    <a:pt x="139199" y="201187"/>
                  </a:moveTo>
                  <a:cubicBezTo>
                    <a:pt x="141978" y="198359"/>
                    <a:pt x="146344" y="198359"/>
                    <a:pt x="149123" y="201187"/>
                  </a:cubicBezTo>
                  <a:cubicBezTo>
                    <a:pt x="151901" y="204014"/>
                    <a:pt x="151901" y="208457"/>
                    <a:pt x="149123" y="211285"/>
                  </a:cubicBezTo>
                  <a:lnTo>
                    <a:pt x="118956" y="242387"/>
                  </a:lnTo>
                  <a:cubicBezTo>
                    <a:pt x="117765" y="243599"/>
                    <a:pt x="115780" y="244003"/>
                    <a:pt x="114193" y="244003"/>
                  </a:cubicBezTo>
                  <a:cubicBezTo>
                    <a:pt x="112208" y="244003"/>
                    <a:pt x="110223" y="243599"/>
                    <a:pt x="109033" y="242387"/>
                  </a:cubicBezTo>
                  <a:cubicBezTo>
                    <a:pt x="106254" y="239560"/>
                    <a:pt x="106254" y="234713"/>
                    <a:pt x="109033" y="231885"/>
                  </a:cubicBezTo>
                  <a:close/>
                  <a:moveTo>
                    <a:pt x="228254" y="198359"/>
                  </a:moveTo>
                  <a:cubicBezTo>
                    <a:pt x="232083" y="198359"/>
                    <a:pt x="235146" y="201522"/>
                    <a:pt x="235146" y="205080"/>
                  </a:cubicBezTo>
                  <a:lnTo>
                    <a:pt x="235146" y="235520"/>
                  </a:lnTo>
                  <a:cubicBezTo>
                    <a:pt x="235146" y="239473"/>
                    <a:pt x="232083" y="242241"/>
                    <a:pt x="228254" y="242241"/>
                  </a:cubicBezTo>
                  <a:cubicBezTo>
                    <a:pt x="224425" y="242241"/>
                    <a:pt x="221362" y="239473"/>
                    <a:pt x="221362" y="235520"/>
                  </a:cubicBezTo>
                  <a:lnTo>
                    <a:pt x="221362" y="205080"/>
                  </a:lnTo>
                  <a:cubicBezTo>
                    <a:pt x="221362" y="201522"/>
                    <a:pt x="224425" y="198359"/>
                    <a:pt x="228254" y="198359"/>
                  </a:cubicBezTo>
                  <a:close/>
                  <a:moveTo>
                    <a:pt x="474216" y="197308"/>
                  </a:moveTo>
                  <a:cubicBezTo>
                    <a:pt x="468193" y="198109"/>
                    <a:pt x="462572" y="200913"/>
                    <a:pt x="459761" y="205320"/>
                  </a:cubicBezTo>
                  <a:lnTo>
                    <a:pt x="407159" y="284243"/>
                  </a:lnTo>
                  <a:cubicBezTo>
                    <a:pt x="403947" y="289051"/>
                    <a:pt x="399932" y="292256"/>
                    <a:pt x="395113" y="295060"/>
                  </a:cubicBezTo>
                  <a:cubicBezTo>
                    <a:pt x="397924" y="299066"/>
                    <a:pt x="399932" y="303473"/>
                    <a:pt x="401136" y="308281"/>
                  </a:cubicBezTo>
                  <a:lnTo>
                    <a:pt x="413584" y="308281"/>
                  </a:lnTo>
                  <a:cubicBezTo>
                    <a:pt x="419206" y="308281"/>
                    <a:pt x="424425" y="305476"/>
                    <a:pt x="427638" y="300669"/>
                  </a:cubicBezTo>
                  <a:lnTo>
                    <a:pt x="480641" y="221746"/>
                  </a:lnTo>
                  <a:cubicBezTo>
                    <a:pt x="484255" y="215737"/>
                    <a:pt x="491081" y="211330"/>
                    <a:pt x="499112" y="208525"/>
                  </a:cubicBezTo>
                  <a:cubicBezTo>
                    <a:pt x="497907" y="205320"/>
                    <a:pt x="495498" y="202115"/>
                    <a:pt x="491884" y="199712"/>
                  </a:cubicBezTo>
                  <a:cubicBezTo>
                    <a:pt x="487868" y="196907"/>
                    <a:pt x="481042" y="196106"/>
                    <a:pt x="474216" y="197308"/>
                  </a:cubicBezTo>
                  <a:close/>
                  <a:moveTo>
                    <a:pt x="424827" y="194103"/>
                  </a:moveTo>
                  <a:cubicBezTo>
                    <a:pt x="418402" y="195304"/>
                    <a:pt x="412781" y="198510"/>
                    <a:pt x="409970" y="202516"/>
                  </a:cubicBezTo>
                  <a:lnTo>
                    <a:pt x="357369" y="281038"/>
                  </a:lnTo>
                  <a:lnTo>
                    <a:pt x="368210" y="281038"/>
                  </a:lnTo>
                  <a:cubicBezTo>
                    <a:pt x="372627" y="281038"/>
                    <a:pt x="377446" y="282240"/>
                    <a:pt x="381059" y="284243"/>
                  </a:cubicBezTo>
                  <a:cubicBezTo>
                    <a:pt x="387082" y="283843"/>
                    <a:pt x="392302" y="281038"/>
                    <a:pt x="395113" y="276231"/>
                  </a:cubicBezTo>
                  <a:lnTo>
                    <a:pt x="445707" y="200513"/>
                  </a:lnTo>
                  <a:cubicBezTo>
                    <a:pt x="444904" y="199311"/>
                    <a:pt x="443699" y="198109"/>
                    <a:pt x="442093" y="197308"/>
                  </a:cubicBezTo>
                  <a:cubicBezTo>
                    <a:pt x="438078" y="194103"/>
                    <a:pt x="431252" y="193301"/>
                    <a:pt x="424827" y="194103"/>
                  </a:cubicBezTo>
                  <a:close/>
                  <a:moveTo>
                    <a:pt x="422016" y="180081"/>
                  </a:moveTo>
                  <a:cubicBezTo>
                    <a:pt x="432456" y="178879"/>
                    <a:pt x="442896" y="180481"/>
                    <a:pt x="450124" y="185289"/>
                  </a:cubicBezTo>
                  <a:cubicBezTo>
                    <a:pt x="452132" y="186491"/>
                    <a:pt x="454139" y="188093"/>
                    <a:pt x="455745" y="189696"/>
                  </a:cubicBezTo>
                  <a:cubicBezTo>
                    <a:pt x="460162" y="186491"/>
                    <a:pt x="465784" y="184087"/>
                    <a:pt x="472208" y="182885"/>
                  </a:cubicBezTo>
                  <a:cubicBezTo>
                    <a:pt x="482648" y="181283"/>
                    <a:pt x="492687" y="183286"/>
                    <a:pt x="499915" y="188093"/>
                  </a:cubicBezTo>
                  <a:cubicBezTo>
                    <a:pt x="506741" y="192500"/>
                    <a:pt x="511559" y="199311"/>
                    <a:pt x="513567" y="206923"/>
                  </a:cubicBezTo>
                  <a:cubicBezTo>
                    <a:pt x="520393" y="207323"/>
                    <a:pt x="527219" y="208926"/>
                    <a:pt x="532439" y="212532"/>
                  </a:cubicBezTo>
                  <a:cubicBezTo>
                    <a:pt x="547698" y="222547"/>
                    <a:pt x="552114" y="243380"/>
                    <a:pt x="541675" y="259004"/>
                  </a:cubicBezTo>
                  <a:lnTo>
                    <a:pt x="488270" y="339129"/>
                  </a:lnTo>
                  <a:cubicBezTo>
                    <a:pt x="460564" y="380794"/>
                    <a:pt x="428441" y="423260"/>
                    <a:pt x="402742" y="423260"/>
                  </a:cubicBezTo>
                  <a:lnTo>
                    <a:pt x="200367" y="423260"/>
                  </a:lnTo>
                  <a:lnTo>
                    <a:pt x="214823" y="437682"/>
                  </a:lnTo>
                  <a:cubicBezTo>
                    <a:pt x="217633" y="440487"/>
                    <a:pt x="217633" y="445294"/>
                    <a:pt x="214823" y="448099"/>
                  </a:cubicBezTo>
                  <a:lnTo>
                    <a:pt x="162221" y="500580"/>
                  </a:lnTo>
                  <a:cubicBezTo>
                    <a:pt x="160615" y="502183"/>
                    <a:pt x="158607" y="502584"/>
                    <a:pt x="157001" y="502584"/>
                  </a:cubicBezTo>
                  <a:cubicBezTo>
                    <a:pt x="154994" y="502584"/>
                    <a:pt x="153387" y="502183"/>
                    <a:pt x="152183" y="500580"/>
                  </a:cubicBezTo>
                  <a:lnTo>
                    <a:pt x="2008" y="351148"/>
                  </a:lnTo>
                  <a:cubicBezTo>
                    <a:pt x="803" y="349946"/>
                    <a:pt x="0" y="347943"/>
                    <a:pt x="0" y="346340"/>
                  </a:cubicBezTo>
                  <a:cubicBezTo>
                    <a:pt x="0" y="344337"/>
                    <a:pt x="803" y="342334"/>
                    <a:pt x="2008" y="341132"/>
                  </a:cubicBezTo>
                  <a:lnTo>
                    <a:pt x="55011" y="288250"/>
                  </a:lnTo>
                  <a:cubicBezTo>
                    <a:pt x="57821" y="285445"/>
                    <a:pt x="62238" y="285445"/>
                    <a:pt x="65049" y="287849"/>
                  </a:cubicBezTo>
                  <a:lnTo>
                    <a:pt x="69064" y="292256"/>
                  </a:lnTo>
                  <a:lnTo>
                    <a:pt x="89141" y="312287"/>
                  </a:lnTo>
                  <a:lnTo>
                    <a:pt x="125280" y="280638"/>
                  </a:lnTo>
                  <a:cubicBezTo>
                    <a:pt x="141341" y="267016"/>
                    <a:pt x="161820" y="259405"/>
                    <a:pt x="183503" y="259405"/>
                  </a:cubicBezTo>
                  <a:lnTo>
                    <a:pt x="220846" y="259405"/>
                  </a:lnTo>
                  <a:cubicBezTo>
                    <a:pt x="242930" y="259405"/>
                    <a:pt x="263810" y="267417"/>
                    <a:pt x="279069" y="281038"/>
                  </a:cubicBezTo>
                  <a:lnTo>
                    <a:pt x="331269" y="281038"/>
                  </a:lnTo>
                  <a:cubicBezTo>
                    <a:pt x="337292" y="281038"/>
                    <a:pt x="342110" y="278234"/>
                    <a:pt x="345323" y="273426"/>
                  </a:cubicBezTo>
                  <a:lnTo>
                    <a:pt x="398326" y="194503"/>
                  </a:lnTo>
                  <a:cubicBezTo>
                    <a:pt x="403144" y="187292"/>
                    <a:pt x="411978" y="182084"/>
                    <a:pt x="422016" y="180081"/>
                  </a:cubicBezTo>
                  <a:close/>
                  <a:moveTo>
                    <a:pt x="312562" y="76507"/>
                  </a:moveTo>
                  <a:cubicBezTo>
                    <a:pt x="296748" y="76507"/>
                    <a:pt x="283772" y="89413"/>
                    <a:pt x="283772" y="105142"/>
                  </a:cubicBezTo>
                  <a:lnTo>
                    <a:pt x="283772" y="140633"/>
                  </a:lnTo>
                  <a:cubicBezTo>
                    <a:pt x="283772" y="156362"/>
                    <a:pt x="296748" y="169268"/>
                    <a:pt x="312562" y="169268"/>
                  </a:cubicBezTo>
                  <a:cubicBezTo>
                    <a:pt x="327971" y="169268"/>
                    <a:pt x="340946" y="156362"/>
                    <a:pt x="340946" y="140633"/>
                  </a:cubicBezTo>
                  <a:lnTo>
                    <a:pt x="340946" y="105142"/>
                  </a:lnTo>
                  <a:cubicBezTo>
                    <a:pt x="340946" y="89413"/>
                    <a:pt x="327971" y="76507"/>
                    <a:pt x="312562" y="76507"/>
                  </a:cubicBezTo>
                  <a:close/>
                  <a:moveTo>
                    <a:pt x="312562" y="61988"/>
                  </a:moveTo>
                  <a:cubicBezTo>
                    <a:pt x="336080" y="61988"/>
                    <a:pt x="355544" y="81750"/>
                    <a:pt x="355544" y="105142"/>
                  </a:cubicBezTo>
                  <a:lnTo>
                    <a:pt x="355544" y="140633"/>
                  </a:lnTo>
                  <a:cubicBezTo>
                    <a:pt x="355544" y="164429"/>
                    <a:pt x="336080" y="183788"/>
                    <a:pt x="312562" y="183788"/>
                  </a:cubicBezTo>
                  <a:cubicBezTo>
                    <a:pt x="288638" y="183788"/>
                    <a:pt x="269175" y="164429"/>
                    <a:pt x="269175" y="140633"/>
                  </a:cubicBezTo>
                  <a:lnTo>
                    <a:pt x="269175" y="105142"/>
                  </a:lnTo>
                  <a:cubicBezTo>
                    <a:pt x="269175" y="81750"/>
                    <a:pt x="288638" y="61988"/>
                    <a:pt x="312562" y="61988"/>
                  </a:cubicBezTo>
                  <a:close/>
                  <a:moveTo>
                    <a:pt x="198485" y="61988"/>
                  </a:moveTo>
                  <a:lnTo>
                    <a:pt x="252693" y="61988"/>
                  </a:lnTo>
                  <a:cubicBezTo>
                    <a:pt x="256708" y="61988"/>
                    <a:pt x="259920" y="65618"/>
                    <a:pt x="259920" y="69247"/>
                  </a:cubicBezTo>
                  <a:cubicBezTo>
                    <a:pt x="259920" y="73281"/>
                    <a:pt x="256708" y="76507"/>
                    <a:pt x="252693" y="76507"/>
                  </a:cubicBezTo>
                  <a:lnTo>
                    <a:pt x="205311" y="76507"/>
                  </a:lnTo>
                  <a:lnTo>
                    <a:pt x="205311" y="115628"/>
                  </a:lnTo>
                  <a:lnTo>
                    <a:pt x="251488" y="115628"/>
                  </a:lnTo>
                  <a:cubicBezTo>
                    <a:pt x="255503" y="115628"/>
                    <a:pt x="258716" y="118855"/>
                    <a:pt x="258716" y="122888"/>
                  </a:cubicBezTo>
                  <a:cubicBezTo>
                    <a:pt x="258716" y="126921"/>
                    <a:pt x="255503" y="130147"/>
                    <a:pt x="251488" y="130147"/>
                  </a:cubicBezTo>
                  <a:lnTo>
                    <a:pt x="205311" y="130147"/>
                  </a:lnTo>
                  <a:lnTo>
                    <a:pt x="205311" y="169268"/>
                  </a:lnTo>
                  <a:lnTo>
                    <a:pt x="252693" y="169268"/>
                  </a:lnTo>
                  <a:cubicBezTo>
                    <a:pt x="256708" y="169268"/>
                    <a:pt x="259920" y="172495"/>
                    <a:pt x="259920" y="176528"/>
                  </a:cubicBezTo>
                  <a:cubicBezTo>
                    <a:pt x="259920" y="180561"/>
                    <a:pt x="256708" y="183788"/>
                    <a:pt x="252693" y="183788"/>
                  </a:cubicBezTo>
                  <a:lnTo>
                    <a:pt x="198485" y="183788"/>
                  </a:lnTo>
                  <a:cubicBezTo>
                    <a:pt x="194469" y="183788"/>
                    <a:pt x="191257" y="180561"/>
                    <a:pt x="191257" y="176528"/>
                  </a:cubicBezTo>
                  <a:lnTo>
                    <a:pt x="191257" y="69247"/>
                  </a:lnTo>
                  <a:cubicBezTo>
                    <a:pt x="191257" y="65618"/>
                    <a:pt x="194469" y="61988"/>
                    <a:pt x="198485" y="61988"/>
                  </a:cubicBezTo>
                  <a:close/>
                  <a:moveTo>
                    <a:pt x="127918" y="61988"/>
                  </a:moveTo>
                  <a:lnTo>
                    <a:pt x="172927" y="61988"/>
                  </a:lnTo>
                  <a:cubicBezTo>
                    <a:pt x="176576" y="61988"/>
                    <a:pt x="180225" y="65618"/>
                    <a:pt x="180225" y="69247"/>
                  </a:cubicBezTo>
                  <a:cubicBezTo>
                    <a:pt x="180225" y="73281"/>
                    <a:pt x="176576" y="76507"/>
                    <a:pt x="172927" y="76507"/>
                  </a:cubicBezTo>
                  <a:lnTo>
                    <a:pt x="127918" y="76507"/>
                  </a:lnTo>
                  <a:cubicBezTo>
                    <a:pt x="117376" y="76507"/>
                    <a:pt x="108455" y="85380"/>
                    <a:pt x="108455" y="96269"/>
                  </a:cubicBezTo>
                  <a:cubicBezTo>
                    <a:pt x="108455" y="106755"/>
                    <a:pt x="117376" y="115628"/>
                    <a:pt x="127918" y="115628"/>
                  </a:cubicBezTo>
                  <a:lnTo>
                    <a:pt x="146165" y="115628"/>
                  </a:lnTo>
                  <a:cubicBezTo>
                    <a:pt x="164817" y="115628"/>
                    <a:pt x="180225" y="130954"/>
                    <a:pt x="180225" y="149506"/>
                  </a:cubicBezTo>
                  <a:cubicBezTo>
                    <a:pt x="180225" y="168462"/>
                    <a:pt x="164817" y="183788"/>
                    <a:pt x="146165" y="183788"/>
                  </a:cubicBezTo>
                  <a:lnTo>
                    <a:pt x="101157" y="183788"/>
                  </a:lnTo>
                  <a:cubicBezTo>
                    <a:pt x="97102" y="183788"/>
                    <a:pt x="93858" y="180561"/>
                    <a:pt x="93858" y="176528"/>
                  </a:cubicBezTo>
                  <a:cubicBezTo>
                    <a:pt x="93858" y="172495"/>
                    <a:pt x="97102" y="169268"/>
                    <a:pt x="101157" y="169268"/>
                  </a:cubicBezTo>
                  <a:lnTo>
                    <a:pt x="146165" y="169268"/>
                  </a:lnTo>
                  <a:cubicBezTo>
                    <a:pt x="156708" y="169268"/>
                    <a:pt x="165628" y="160396"/>
                    <a:pt x="165628" y="149506"/>
                  </a:cubicBezTo>
                  <a:cubicBezTo>
                    <a:pt x="165628" y="139020"/>
                    <a:pt x="156708" y="130147"/>
                    <a:pt x="146165" y="130147"/>
                  </a:cubicBezTo>
                  <a:lnTo>
                    <a:pt x="127918" y="130147"/>
                  </a:lnTo>
                  <a:cubicBezTo>
                    <a:pt x="109266" y="130147"/>
                    <a:pt x="93858" y="114822"/>
                    <a:pt x="93858" y="96269"/>
                  </a:cubicBezTo>
                  <a:cubicBezTo>
                    <a:pt x="93858" y="77717"/>
                    <a:pt x="109266" y="61988"/>
                    <a:pt x="127918" y="61988"/>
                  </a:cubicBezTo>
                  <a:close/>
                  <a:moveTo>
                    <a:pt x="337538" y="2445"/>
                  </a:moveTo>
                  <a:cubicBezTo>
                    <a:pt x="340317" y="0"/>
                    <a:pt x="344683" y="0"/>
                    <a:pt x="347462" y="2445"/>
                  </a:cubicBezTo>
                  <a:cubicBezTo>
                    <a:pt x="350240" y="5297"/>
                    <a:pt x="350240" y="10187"/>
                    <a:pt x="347462" y="12633"/>
                  </a:cubicBezTo>
                  <a:lnTo>
                    <a:pt x="317295" y="43603"/>
                  </a:lnTo>
                  <a:cubicBezTo>
                    <a:pt x="315707" y="45233"/>
                    <a:pt x="314119" y="45640"/>
                    <a:pt x="312135" y="45640"/>
                  </a:cubicBezTo>
                  <a:cubicBezTo>
                    <a:pt x="310547" y="45640"/>
                    <a:pt x="308562" y="45233"/>
                    <a:pt x="307372" y="43603"/>
                  </a:cubicBezTo>
                  <a:cubicBezTo>
                    <a:pt x="304593" y="40750"/>
                    <a:pt x="304593" y="36268"/>
                    <a:pt x="307372" y="33415"/>
                  </a:cubicBezTo>
                  <a:close/>
                  <a:moveTo>
                    <a:pt x="109033" y="2445"/>
                  </a:moveTo>
                  <a:cubicBezTo>
                    <a:pt x="111414" y="0"/>
                    <a:pt x="116177" y="0"/>
                    <a:pt x="118956" y="2445"/>
                  </a:cubicBezTo>
                  <a:lnTo>
                    <a:pt x="149123" y="33415"/>
                  </a:lnTo>
                  <a:cubicBezTo>
                    <a:pt x="151901" y="36268"/>
                    <a:pt x="151901" y="40750"/>
                    <a:pt x="149123" y="43603"/>
                  </a:cubicBezTo>
                  <a:cubicBezTo>
                    <a:pt x="147535" y="45233"/>
                    <a:pt x="145947" y="45640"/>
                    <a:pt x="143962" y="45640"/>
                  </a:cubicBezTo>
                  <a:cubicBezTo>
                    <a:pt x="142375" y="45640"/>
                    <a:pt x="140390" y="45233"/>
                    <a:pt x="139199" y="43603"/>
                  </a:cubicBezTo>
                  <a:lnTo>
                    <a:pt x="109033" y="12633"/>
                  </a:lnTo>
                  <a:cubicBezTo>
                    <a:pt x="106254" y="10187"/>
                    <a:pt x="106254" y="5297"/>
                    <a:pt x="109033" y="2445"/>
                  </a:cubicBezTo>
                  <a:close/>
                  <a:moveTo>
                    <a:pt x="228254" y="0"/>
                  </a:moveTo>
                  <a:cubicBezTo>
                    <a:pt x="232083" y="0"/>
                    <a:pt x="235146" y="3667"/>
                    <a:pt x="235146" y="7335"/>
                  </a:cubicBezTo>
                  <a:lnTo>
                    <a:pt x="235146" y="38305"/>
                  </a:lnTo>
                  <a:cubicBezTo>
                    <a:pt x="235146" y="42380"/>
                    <a:pt x="232083" y="45640"/>
                    <a:pt x="228254" y="45640"/>
                  </a:cubicBezTo>
                  <a:cubicBezTo>
                    <a:pt x="224425" y="45640"/>
                    <a:pt x="221362" y="42380"/>
                    <a:pt x="221362" y="38305"/>
                  </a:cubicBezTo>
                  <a:lnTo>
                    <a:pt x="221362" y="7335"/>
                  </a:lnTo>
                  <a:cubicBezTo>
                    <a:pt x="221362" y="3667"/>
                    <a:pt x="224425" y="0"/>
                    <a:pt x="228254" y="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pic>
        <p:nvPicPr>
          <p:cNvPr id="349" name="Google Shape;349;p25"/>
          <p:cNvPicPr preferRelativeResize="0"/>
          <p:nvPr/>
        </p:nvPicPr>
        <p:blipFill rotWithShape="1">
          <a:blip r:embed="rId3">
            <a:alphaModFix/>
          </a:blip>
          <a:srcRect b="2118" l="0" r="0" t="4134"/>
          <a:stretch/>
        </p:blipFill>
        <p:spPr>
          <a:xfrm>
            <a:off x="2582650" y="2799837"/>
            <a:ext cx="4819551" cy="978078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26"/>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5" name="Google Shape;355;p26"/>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6" name="Google Shape;356;p26"/>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7" name="Google Shape;357;p26"/>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8" name="Google Shape;358;p26"/>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9" name="Google Shape;359;p26"/>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0" name="Google Shape;360;p26"/>
          <p:cNvSpPr txBox="1"/>
          <p:nvPr/>
        </p:nvSpPr>
        <p:spPr>
          <a:xfrm>
            <a:off x="47582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2: Calendar </a:t>
            </a:r>
            <a:endParaRPr sz="200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7"/>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6" name="Google Shape;366;p27"/>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7" name="Google Shape;367;p27"/>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8" name="Google Shape;368;p27"/>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9" name="Google Shape;369;p27"/>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70" name="Google Shape;370;p2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Change #2: Calendar</a:t>
            </a:r>
            <a:endParaRPr/>
          </a:p>
        </p:txBody>
      </p:sp>
      <p:sp>
        <p:nvSpPr>
          <p:cNvPr id="371" name="Google Shape;371;p27"/>
          <p:cNvSpPr/>
          <p:nvPr/>
        </p:nvSpPr>
        <p:spPr>
          <a:xfrm>
            <a:off x="172925" y="2089950"/>
            <a:ext cx="12015900" cy="8816100"/>
          </a:xfrm>
          <a:prstGeom prst="roundRect">
            <a:avLst>
              <a:gd fmla="val 9121" name="adj"/>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372" name="Google Shape;372;p27"/>
          <p:cNvSpPr/>
          <p:nvPr/>
        </p:nvSpPr>
        <p:spPr>
          <a:xfrm>
            <a:off x="12344400" y="2089950"/>
            <a:ext cx="11786400" cy="8675700"/>
          </a:xfrm>
          <a:prstGeom prst="roundRect">
            <a:avLst>
              <a:gd fmla="val 9121" name="adj"/>
            </a:avLst>
          </a:prstGeom>
          <a:noFill/>
          <a:ln cap="flat" cmpd="sng" w="3810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373" name="Google Shape;373;p27"/>
          <p:cNvSpPr txBox="1"/>
          <p:nvPr/>
        </p:nvSpPr>
        <p:spPr>
          <a:xfrm>
            <a:off x="2195996" y="11044750"/>
            <a:ext cx="8440800" cy="21858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Before</a:t>
            </a:r>
            <a:r>
              <a:rPr lang="en-US" sz="4000">
                <a:solidFill>
                  <a:schemeClr val="lt1"/>
                </a:solidFill>
                <a:latin typeface="Montserrat Light"/>
                <a:ea typeface="Montserrat Light"/>
                <a:cs typeface="Montserrat Light"/>
                <a:sym typeface="Montserrat Light"/>
              </a:rPr>
              <a:t>: Top right button to expand calendar, pop up add window, cute invite screen</a:t>
            </a:r>
            <a:endParaRPr b="1" sz="2200">
              <a:solidFill>
                <a:schemeClr val="lt1"/>
              </a:solidFill>
            </a:endParaRPr>
          </a:p>
        </p:txBody>
      </p:sp>
      <p:sp>
        <p:nvSpPr>
          <p:cNvPr id="374" name="Google Shape;374;p27"/>
          <p:cNvSpPr txBox="1"/>
          <p:nvPr/>
        </p:nvSpPr>
        <p:spPr>
          <a:xfrm>
            <a:off x="13502770" y="11146875"/>
            <a:ext cx="8440800" cy="21858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After</a:t>
            </a:r>
            <a:r>
              <a:rPr lang="en-US" sz="4000">
                <a:solidFill>
                  <a:schemeClr val="lt1"/>
                </a:solidFill>
                <a:latin typeface="Montserrat Light"/>
                <a:ea typeface="Montserrat Light"/>
                <a:cs typeface="Montserrat Light"/>
                <a:sym typeface="Montserrat Light"/>
              </a:rPr>
              <a:t>: Swipe down view for calendar and full screen add, more modern invite sent screen</a:t>
            </a:r>
            <a:endParaRPr b="1" sz="2200">
              <a:solidFill>
                <a:schemeClr val="lt1"/>
              </a:solidFill>
            </a:endParaRPr>
          </a:p>
        </p:txBody>
      </p:sp>
      <p:pic>
        <p:nvPicPr>
          <p:cNvPr id="375" name="Google Shape;375;p27"/>
          <p:cNvPicPr preferRelativeResize="0"/>
          <p:nvPr/>
        </p:nvPicPr>
        <p:blipFill>
          <a:blip r:embed="rId3">
            <a:alphaModFix/>
          </a:blip>
          <a:stretch>
            <a:fillRect/>
          </a:stretch>
        </p:blipFill>
        <p:spPr>
          <a:xfrm>
            <a:off x="445925" y="2516948"/>
            <a:ext cx="3664300" cy="7961023"/>
          </a:xfrm>
          <a:prstGeom prst="rect">
            <a:avLst/>
          </a:prstGeom>
          <a:noFill/>
          <a:ln>
            <a:noFill/>
          </a:ln>
        </p:spPr>
      </p:pic>
      <p:pic>
        <p:nvPicPr>
          <p:cNvPr id="376" name="Google Shape;376;p27"/>
          <p:cNvPicPr preferRelativeResize="0"/>
          <p:nvPr/>
        </p:nvPicPr>
        <p:blipFill>
          <a:blip r:embed="rId4">
            <a:alphaModFix/>
          </a:blip>
          <a:stretch>
            <a:fillRect/>
          </a:stretch>
        </p:blipFill>
        <p:spPr>
          <a:xfrm>
            <a:off x="4307137" y="2424162"/>
            <a:ext cx="3664300" cy="8142894"/>
          </a:xfrm>
          <a:prstGeom prst="rect">
            <a:avLst/>
          </a:prstGeom>
          <a:noFill/>
          <a:ln>
            <a:noFill/>
          </a:ln>
        </p:spPr>
      </p:pic>
      <p:pic>
        <p:nvPicPr>
          <p:cNvPr id="377" name="Google Shape;377;p27"/>
          <p:cNvPicPr preferRelativeResize="0"/>
          <p:nvPr/>
        </p:nvPicPr>
        <p:blipFill>
          <a:blip r:embed="rId5">
            <a:alphaModFix/>
          </a:blip>
          <a:stretch>
            <a:fillRect/>
          </a:stretch>
        </p:blipFill>
        <p:spPr>
          <a:xfrm>
            <a:off x="12512177" y="2475918"/>
            <a:ext cx="3664300" cy="7932882"/>
          </a:xfrm>
          <a:prstGeom prst="rect">
            <a:avLst/>
          </a:prstGeom>
          <a:noFill/>
          <a:ln>
            <a:noFill/>
          </a:ln>
        </p:spPr>
      </p:pic>
      <p:pic>
        <p:nvPicPr>
          <p:cNvPr id="378" name="Google Shape;378;p27"/>
          <p:cNvPicPr preferRelativeResize="0"/>
          <p:nvPr/>
        </p:nvPicPr>
        <p:blipFill>
          <a:blip r:embed="rId6">
            <a:alphaModFix/>
          </a:blip>
          <a:stretch>
            <a:fillRect/>
          </a:stretch>
        </p:blipFill>
        <p:spPr>
          <a:xfrm>
            <a:off x="16512273" y="2559845"/>
            <a:ext cx="3664300" cy="7932856"/>
          </a:xfrm>
          <a:prstGeom prst="rect">
            <a:avLst/>
          </a:prstGeom>
          <a:noFill/>
          <a:ln>
            <a:noFill/>
          </a:ln>
        </p:spPr>
      </p:pic>
      <p:pic>
        <p:nvPicPr>
          <p:cNvPr id="379" name="Google Shape;379;p27"/>
          <p:cNvPicPr preferRelativeResize="0"/>
          <p:nvPr/>
        </p:nvPicPr>
        <p:blipFill>
          <a:blip r:embed="rId7">
            <a:alphaModFix/>
          </a:blip>
          <a:stretch>
            <a:fillRect/>
          </a:stretch>
        </p:blipFill>
        <p:spPr>
          <a:xfrm>
            <a:off x="8168325" y="2424147"/>
            <a:ext cx="3664300" cy="8039604"/>
          </a:xfrm>
          <a:prstGeom prst="rect">
            <a:avLst/>
          </a:prstGeom>
          <a:noFill/>
          <a:ln>
            <a:noFill/>
          </a:ln>
        </p:spPr>
      </p:pic>
      <p:pic>
        <p:nvPicPr>
          <p:cNvPr id="380" name="Google Shape;380;p27"/>
          <p:cNvPicPr preferRelativeResize="0"/>
          <p:nvPr/>
        </p:nvPicPr>
        <p:blipFill>
          <a:blip r:embed="rId8">
            <a:alphaModFix/>
          </a:blip>
          <a:stretch>
            <a:fillRect/>
          </a:stretch>
        </p:blipFill>
        <p:spPr>
          <a:xfrm>
            <a:off x="20366500" y="2500351"/>
            <a:ext cx="3664300" cy="793291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28"/>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6" name="Google Shape;386;p28"/>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7" name="Google Shape;387;p28"/>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8" name="Google Shape;388;p28"/>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9" name="Google Shape;389;p28"/>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90" name="Google Shape;390;p2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Feedback &amp; Implementation</a:t>
            </a:r>
            <a:endParaRPr/>
          </a:p>
        </p:txBody>
      </p:sp>
      <p:sp>
        <p:nvSpPr>
          <p:cNvPr id="391" name="Google Shape;391;p28"/>
          <p:cNvSpPr txBox="1"/>
          <p:nvPr/>
        </p:nvSpPr>
        <p:spPr>
          <a:xfrm>
            <a:off x="14013075" y="6320775"/>
            <a:ext cx="103647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No options/edits for input fields (H3)</a:t>
            </a:r>
            <a:endParaRPr b="1" sz="2200">
              <a:solidFill>
                <a:schemeClr val="lt1"/>
              </a:solidFill>
            </a:endParaRPr>
          </a:p>
        </p:txBody>
      </p:sp>
      <p:sp>
        <p:nvSpPr>
          <p:cNvPr id="392" name="Google Shape;392;p28"/>
          <p:cNvSpPr txBox="1"/>
          <p:nvPr/>
        </p:nvSpPr>
        <p:spPr>
          <a:xfrm>
            <a:off x="14113428" y="2395975"/>
            <a:ext cx="99639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Expand calendar icon </a:t>
            </a:r>
            <a:r>
              <a:rPr b="1" lang="en-US" sz="4000">
                <a:solidFill>
                  <a:schemeClr val="lt1"/>
                </a:solidFill>
                <a:latin typeface="Montserrat"/>
                <a:ea typeface="Montserrat"/>
                <a:cs typeface="Montserrat"/>
                <a:sym typeface="Montserrat"/>
              </a:rPr>
              <a:t>unintuitive (H7)</a:t>
            </a:r>
            <a:endParaRPr b="1" sz="2200">
              <a:solidFill>
                <a:schemeClr val="lt1"/>
              </a:solidFill>
            </a:endParaRPr>
          </a:p>
        </p:txBody>
      </p:sp>
      <p:cxnSp>
        <p:nvCxnSpPr>
          <p:cNvPr id="393" name="Google Shape;393;p28"/>
          <p:cNvCxnSpPr/>
          <p:nvPr/>
        </p:nvCxnSpPr>
        <p:spPr>
          <a:xfrm>
            <a:off x="13670529" y="2598219"/>
            <a:ext cx="0" cy="1080000"/>
          </a:xfrm>
          <a:prstGeom prst="straightConnector1">
            <a:avLst/>
          </a:prstGeom>
          <a:noFill/>
          <a:ln cap="rnd" cmpd="sng" w="50800">
            <a:solidFill>
              <a:schemeClr val="accent2"/>
            </a:solidFill>
            <a:prstDash val="solid"/>
            <a:round/>
            <a:headEnd len="sm" w="sm" type="none"/>
            <a:tailEnd len="sm" w="sm" type="none"/>
          </a:ln>
        </p:spPr>
      </p:cxnSp>
      <p:sp>
        <p:nvSpPr>
          <p:cNvPr id="394" name="Google Shape;394;p28"/>
          <p:cNvSpPr/>
          <p:nvPr/>
        </p:nvSpPr>
        <p:spPr>
          <a:xfrm rot="8100000">
            <a:off x="11528781" y="294562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95" name="Google Shape;395;p28"/>
          <p:cNvSpPr txBox="1"/>
          <p:nvPr/>
        </p:nvSpPr>
        <p:spPr>
          <a:xfrm>
            <a:off x="12748301" y="2637975"/>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1</a:t>
            </a:r>
            <a:endParaRPr sz="2500"/>
          </a:p>
        </p:txBody>
      </p:sp>
      <p:cxnSp>
        <p:nvCxnSpPr>
          <p:cNvPr id="396" name="Google Shape;396;p28"/>
          <p:cNvCxnSpPr/>
          <p:nvPr/>
        </p:nvCxnSpPr>
        <p:spPr>
          <a:xfrm>
            <a:off x="13670529" y="6270919"/>
            <a:ext cx="0" cy="1080000"/>
          </a:xfrm>
          <a:prstGeom prst="straightConnector1">
            <a:avLst/>
          </a:prstGeom>
          <a:noFill/>
          <a:ln cap="rnd" cmpd="sng" w="50800">
            <a:solidFill>
              <a:schemeClr val="accent2"/>
            </a:solidFill>
            <a:prstDash val="solid"/>
            <a:round/>
            <a:headEnd len="sm" w="sm" type="none"/>
            <a:tailEnd len="sm" w="sm" type="none"/>
          </a:ln>
        </p:spPr>
      </p:cxnSp>
      <p:sp>
        <p:nvSpPr>
          <p:cNvPr id="397" name="Google Shape;397;p28"/>
          <p:cNvSpPr/>
          <p:nvPr/>
        </p:nvSpPr>
        <p:spPr>
          <a:xfrm rot="8100000">
            <a:off x="11528781" y="661832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98" name="Google Shape;398;p28"/>
          <p:cNvSpPr txBox="1"/>
          <p:nvPr/>
        </p:nvSpPr>
        <p:spPr>
          <a:xfrm>
            <a:off x="12748301" y="6310675"/>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2</a:t>
            </a:r>
            <a:endParaRPr sz="2500"/>
          </a:p>
        </p:txBody>
      </p:sp>
      <p:sp>
        <p:nvSpPr>
          <p:cNvPr id="399" name="Google Shape;399;p28"/>
          <p:cNvSpPr txBox="1"/>
          <p:nvPr/>
        </p:nvSpPr>
        <p:spPr>
          <a:xfrm>
            <a:off x="14013075" y="3842869"/>
            <a:ext cx="8240100" cy="21858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accent4"/>
                </a:solidFill>
                <a:latin typeface="Montserrat Light"/>
                <a:ea typeface="Montserrat Light"/>
                <a:cs typeface="Montserrat Light"/>
                <a:sym typeface="Montserrat Light"/>
              </a:rPr>
              <a:t>-&gt; We now have a more </a:t>
            </a:r>
            <a:r>
              <a:rPr b="1" lang="en-US" sz="4000">
                <a:solidFill>
                  <a:schemeClr val="accent4"/>
                </a:solidFill>
                <a:latin typeface="Montserrat"/>
                <a:ea typeface="Montserrat"/>
                <a:cs typeface="Montserrat"/>
                <a:sym typeface="Montserrat"/>
              </a:rPr>
              <a:t>intuitive</a:t>
            </a:r>
            <a:r>
              <a:rPr lang="en-US" sz="4000">
                <a:solidFill>
                  <a:schemeClr val="accent4"/>
                </a:solidFill>
                <a:latin typeface="Montserrat Light"/>
                <a:ea typeface="Montserrat Light"/>
                <a:cs typeface="Montserrat Light"/>
                <a:sym typeface="Montserrat Light"/>
              </a:rPr>
              <a:t> </a:t>
            </a:r>
            <a:r>
              <a:rPr b="1" lang="en-US" sz="4000">
                <a:solidFill>
                  <a:schemeClr val="accent4"/>
                </a:solidFill>
                <a:latin typeface="Montserrat"/>
                <a:ea typeface="Montserrat"/>
                <a:cs typeface="Montserrat"/>
                <a:sym typeface="Montserrat"/>
              </a:rPr>
              <a:t>swipe down</a:t>
            </a:r>
            <a:r>
              <a:rPr lang="en-US" sz="4000">
                <a:solidFill>
                  <a:schemeClr val="accent4"/>
                </a:solidFill>
                <a:latin typeface="Montserrat Light"/>
                <a:ea typeface="Montserrat Light"/>
                <a:cs typeface="Montserrat Light"/>
                <a:sym typeface="Montserrat Light"/>
              </a:rPr>
              <a:t> calendar expansion</a:t>
            </a:r>
            <a:endParaRPr sz="2200">
              <a:solidFill>
                <a:schemeClr val="accent4"/>
              </a:solidFill>
              <a:latin typeface="Montserrat Light"/>
              <a:ea typeface="Montserrat Light"/>
              <a:cs typeface="Montserrat Light"/>
              <a:sym typeface="Montserrat Light"/>
            </a:endParaRPr>
          </a:p>
        </p:txBody>
      </p:sp>
      <p:sp>
        <p:nvSpPr>
          <p:cNvPr id="400" name="Google Shape;400;p28"/>
          <p:cNvSpPr txBox="1"/>
          <p:nvPr/>
        </p:nvSpPr>
        <p:spPr>
          <a:xfrm>
            <a:off x="14013075" y="7235700"/>
            <a:ext cx="8440800" cy="21858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accent4"/>
                </a:solidFill>
                <a:latin typeface="Montserrat Light"/>
                <a:ea typeface="Montserrat Light"/>
                <a:cs typeface="Montserrat Light"/>
                <a:sym typeface="Montserrat Light"/>
              </a:rPr>
              <a:t>-&gt; All input fields </a:t>
            </a:r>
            <a:r>
              <a:rPr b="1" lang="en-US" sz="4000">
                <a:solidFill>
                  <a:schemeClr val="accent4"/>
                </a:solidFill>
                <a:latin typeface="Montserrat"/>
                <a:ea typeface="Montserrat"/>
                <a:cs typeface="Montserrat"/>
                <a:sym typeface="Montserrat"/>
              </a:rPr>
              <a:t>accept changes</a:t>
            </a:r>
            <a:r>
              <a:rPr lang="en-US" sz="4000">
                <a:solidFill>
                  <a:schemeClr val="accent4"/>
                </a:solidFill>
                <a:latin typeface="Montserrat Light"/>
                <a:ea typeface="Montserrat Light"/>
                <a:cs typeface="Montserrat Light"/>
                <a:sym typeface="Montserrat Light"/>
              </a:rPr>
              <a:t> and have </a:t>
            </a:r>
            <a:r>
              <a:rPr b="1" lang="en-US" sz="4000">
                <a:solidFill>
                  <a:schemeClr val="accent4"/>
                </a:solidFill>
                <a:latin typeface="Montserrat"/>
                <a:ea typeface="Montserrat"/>
                <a:cs typeface="Montserrat"/>
                <a:sym typeface="Montserrat"/>
              </a:rPr>
              <a:t>multiple options</a:t>
            </a:r>
            <a:endParaRPr b="1" sz="2200">
              <a:solidFill>
                <a:schemeClr val="accent4"/>
              </a:solidFill>
            </a:endParaRPr>
          </a:p>
        </p:txBody>
      </p:sp>
      <p:pic>
        <p:nvPicPr>
          <p:cNvPr id="401" name="Google Shape;401;p28"/>
          <p:cNvPicPr preferRelativeResize="0"/>
          <p:nvPr/>
        </p:nvPicPr>
        <p:blipFill>
          <a:blip r:embed="rId3">
            <a:alphaModFix/>
          </a:blip>
          <a:stretch>
            <a:fillRect/>
          </a:stretch>
        </p:blipFill>
        <p:spPr>
          <a:xfrm>
            <a:off x="468875" y="3386576"/>
            <a:ext cx="3202702" cy="7142927"/>
          </a:xfrm>
          <a:prstGeom prst="rect">
            <a:avLst/>
          </a:prstGeom>
          <a:noFill/>
          <a:ln>
            <a:noFill/>
          </a:ln>
        </p:spPr>
      </p:pic>
      <p:pic>
        <p:nvPicPr>
          <p:cNvPr id="402" name="Google Shape;402;p28"/>
          <p:cNvPicPr preferRelativeResize="0"/>
          <p:nvPr/>
        </p:nvPicPr>
        <p:blipFill>
          <a:blip r:embed="rId4">
            <a:alphaModFix/>
          </a:blip>
          <a:stretch>
            <a:fillRect/>
          </a:stretch>
        </p:blipFill>
        <p:spPr>
          <a:xfrm>
            <a:off x="3965072" y="3462145"/>
            <a:ext cx="3202702" cy="7142907"/>
          </a:xfrm>
          <a:prstGeom prst="rect">
            <a:avLst/>
          </a:prstGeom>
          <a:noFill/>
          <a:ln>
            <a:noFill/>
          </a:ln>
        </p:spPr>
      </p:pic>
      <p:pic>
        <p:nvPicPr>
          <p:cNvPr id="403" name="Google Shape;403;p28"/>
          <p:cNvPicPr preferRelativeResize="0"/>
          <p:nvPr/>
        </p:nvPicPr>
        <p:blipFill>
          <a:blip r:embed="rId5">
            <a:alphaModFix/>
          </a:blip>
          <a:stretch>
            <a:fillRect/>
          </a:stretch>
        </p:blipFill>
        <p:spPr>
          <a:xfrm>
            <a:off x="7333774" y="3408575"/>
            <a:ext cx="3202702" cy="7142963"/>
          </a:xfrm>
          <a:prstGeom prst="rect">
            <a:avLst/>
          </a:prstGeom>
          <a:noFill/>
          <a:ln>
            <a:noFill/>
          </a:ln>
        </p:spPr>
      </p:pic>
      <p:sp>
        <p:nvSpPr>
          <p:cNvPr id="404" name="Google Shape;404;p28"/>
          <p:cNvSpPr txBox="1"/>
          <p:nvPr/>
        </p:nvSpPr>
        <p:spPr>
          <a:xfrm>
            <a:off x="13953250" y="9708925"/>
            <a:ext cx="9651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Invite page childish, odd style (H8)</a:t>
            </a:r>
            <a:endParaRPr b="1" sz="2200">
              <a:solidFill>
                <a:schemeClr val="lt1"/>
              </a:solidFill>
            </a:endParaRPr>
          </a:p>
        </p:txBody>
      </p:sp>
      <p:cxnSp>
        <p:nvCxnSpPr>
          <p:cNvPr id="405" name="Google Shape;405;p28"/>
          <p:cNvCxnSpPr/>
          <p:nvPr/>
        </p:nvCxnSpPr>
        <p:spPr>
          <a:xfrm>
            <a:off x="13610704" y="9659069"/>
            <a:ext cx="0" cy="1080000"/>
          </a:xfrm>
          <a:prstGeom prst="straightConnector1">
            <a:avLst/>
          </a:prstGeom>
          <a:noFill/>
          <a:ln cap="rnd" cmpd="sng" w="50800">
            <a:solidFill>
              <a:schemeClr val="accent2"/>
            </a:solidFill>
            <a:prstDash val="solid"/>
            <a:round/>
            <a:headEnd len="sm" w="sm" type="none"/>
            <a:tailEnd len="sm" w="sm" type="none"/>
          </a:ln>
        </p:spPr>
      </p:cxnSp>
      <p:sp>
        <p:nvSpPr>
          <p:cNvPr id="406" name="Google Shape;406;p28"/>
          <p:cNvSpPr/>
          <p:nvPr/>
        </p:nvSpPr>
        <p:spPr>
          <a:xfrm rot="8100000">
            <a:off x="11468956" y="100064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07" name="Google Shape;407;p28"/>
          <p:cNvSpPr txBox="1"/>
          <p:nvPr/>
        </p:nvSpPr>
        <p:spPr>
          <a:xfrm>
            <a:off x="12688476" y="9698825"/>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3</a:t>
            </a:r>
            <a:endParaRPr sz="2500"/>
          </a:p>
        </p:txBody>
      </p:sp>
      <p:sp>
        <p:nvSpPr>
          <p:cNvPr id="408" name="Google Shape;408;p28"/>
          <p:cNvSpPr txBox="1"/>
          <p:nvPr/>
        </p:nvSpPr>
        <p:spPr>
          <a:xfrm>
            <a:off x="13953250" y="10623850"/>
            <a:ext cx="8440800" cy="21858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accent4"/>
                </a:solidFill>
                <a:latin typeface="Montserrat Light"/>
                <a:ea typeface="Montserrat Light"/>
                <a:cs typeface="Montserrat Light"/>
                <a:sym typeface="Montserrat Light"/>
              </a:rPr>
              <a:t>-&gt; We modified it to be more </a:t>
            </a:r>
            <a:r>
              <a:rPr b="1" lang="en-US" sz="4000">
                <a:solidFill>
                  <a:schemeClr val="accent4"/>
                </a:solidFill>
                <a:latin typeface="Montserrat"/>
                <a:ea typeface="Montserrat"/>
                <a:cs typeface="Montserrat"/>
                <a:sym typeface="Montserrat"/>
              </a:rPr>
              <a:t>modern</a:t>
            </a:r>
            <a:r>
              <a:rPr lang="en-US" sz="4000">
                <a:solidFill>
                  <a:schemeClr val="accent4"/>
                </a:solidFill>
                <a:latin typeface="Montserrat Light"/>
                <a:ea typeface="Montserrat Light"/>
                <a:cs typeface="Montserrat Light"/>
                <a:sym typeface="Montserrat Light"/>
              </a:rPr>
              <a:t> and fit in better with the style of the app</a:t>
            </a:r>
            <a:endParaRPr b="1" sz="2200">
              <a:solidFill>
                <a:schemeClr val="accent4"/>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29"/>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4" name="Google Shape;414;p29"/>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5" name="Google Shape;415;p29"/>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6" name="Google Shape;416;p29"/>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7" name="Google Shape;417;p29"/>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8" name="Google Shape;418;p2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Rationale</a:t>
            </a:r>
            <a:endParaRPr/>
          </a:p>
        </p:txBody>
      </p:sp>
      <p:sp>
        <p:nvSpPr>
          <p:cNvPr id="419" name="Google Shape;419;p29"/>
          <p:cNvSpPr txBox="1"/>
          <p:nvPr/>
        </p:nvSpPr>
        <p:spPr>
          <a:xfrm>
            <a:off x="14085120" y="7951550"/>
            <a:ext cx="84408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lt1"/>
                </a:solidFill>
                <a:latin typeface="Montserrat Light"/>
                <a:ea typeface="Montserrat Light"/>
                <a:cs typeface="Montserrat Light"/>
                <a:sym typeface="Montserrat Light"/>
              </a:rPr>
              <a:t>Larger view, more </a:t>
            </a:r>
            <a:r>
              <a:rPr b="1" lang="en-US" sz="4000">
                <a:solidFill>
                  <a:schemeClr val="lt1"/>
                </a:solidFill>
                <a:latin typeface="Montserrat"/>
                <a:ea typeface="Montserrat"/>
                <a:cs typeface="Montserrat"/>
                <a:sym typeface="Montserrat"/>
              </a:rPr>
              <a:t>accessible</a:t>
            </a:r>
            <a:endParaRPr b="1" sz="2200">
              <a:solidFill>
                <a:schemeClr val="lt1"/>
              </a:solidFill>
            </a:endParaRPr>
          </a:p>
        </p:txBody>
      </p:sp>
      <p:sp>
        <p:nvSpPr>
          <p:cNvPr id="420" name="Google Shape;420;p29"/>
          <p:cNvSpPr txBox="1"/>
          <p:nvPr/>
        </p:nvSpPr>
        <p:spPr>
          <a:xfrm>
            <a:off x="14010551" y="5391250"/>
            <a:ext cx="77328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lt1"/>
                </a:solidFill>
                <a:latin typeface="Montserrat Light"/>
                <a:ea typeface="Montserrat Light"/>
                <a:cs typeface="Montserrat Light"/>
                <a:sym typeface="Montserrat Light"/>
              </a:rPr>
              <a:t>More input </a:t>
            </a:r>
            <a:r>
              <a:rPr b="1" lang="en-US" sz="4000">
                <a:solidFill>
                  <a:schemeClr val="lt1"/>
                </a:solidFill>
                <a:latin typeface="Montserrat"/>
                <a:ea typeface="Montserrat"/>
                <a:cs typeface="Montserrat"/>
                <a:sym typeface="Montserrat"/>
              </a:rPr>
              <a:t>flexibility</a:t>
            </a:r>
            <a:endParaRPr b="1" sz="2200">
              <a:solidFill>
                <a:schemeClr val="lt1"/>
              </a:solidFill>
            </a:endParaRPr>
          </a:p>
        </p:txBody>
      </p:sp>
      <p:sp>
        <p:nvSpPr>
          <p:cNvPr id="421" name="Google Shape;421;p29"/>
          <p:cNvSpPr txBox="1"/>
          <p:nvPr/>
        </p:nvSpPr>
        <p:spPr>
          <a:xfrm>
            <a:off x="14113423" y="3005575"/>
            <a:ext cx="6825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lt1"/>
                </a:solidFill>
                <a:latin typeface="Montserrat Light"/>
                <a:ea typeface="Montserrat Light"/>
                <a:cs typeface="Montserrat Light"/>
                <a:sym typeface="Montserrat Light"/>
              </a:rPr>
              <a:t>More style </a:t>
            </a:r>
            <a:r>
              <a:rPr b="1" lang="en-US" sz="4000">
                <a:solidFill>
                  <a:schemeClr val="lt1"/>
                </a:solidFill>
                <a:latin typeface="Montserrat"/>
                <a:ea typeface="Montserrat"/>
                <a:cs typeface="Montserrat"/>
                <a:sym typeface="Montserrat"/>
              </a:rPr>
              <a:t>consistency</a:t>
            </a:r>
            <a:endParaRPr b="1" sz="2200">
              <a:solidFill>
                <a:schemeClr val="lt1"/>
              </a:solidFill>
            </a:endParaRPr>
          </a:p>
        </p:txBody>
      </p:sp>
      <p:cxnSp>
        <p:nvCxnSpPr>
          <p:cNvPr id="422" name="Google Shape;422;p29"/>
          <p:cNvCxnSpPr/>
          <p:nvPr/>
        </p:nvCxnSpPr>
        <p:spPr>
          <a:xfrm>
            <a:off x="13670529" y="2728094"/>
            <a:ext cx="0" cy="1080000"/>
          </a:xfrm>
          <a:prstGeom prst="straightConnector1">
            <a:avLst/>
          </a:prstGeom>
          <a:noFill/>
          <a:ln cap="rnd" cmpd="sng" w="50800">
            <a:solidFill>
              <a:schemeClr val="accent2"/>
            </a:solidFill>
            <a:prstDash val="solid"/>
            <a:round/>
            <a:headEnd len="sm" w="sm" type="none"/>
            <a:tailEnd len="sm" w="sm" type="none"/>
          </a:ln>
        </p:spPr>
      </p:cxnSp>
      <p:cxnSp>
        <p:nvCxnSpPr>
          <p:cNvPr id="423" name="Google Shape;423;p29"/>
          <p:cNvCxnSpPr/>
          <p:nvPr/>
        </p:nvCxnSpPr>
        <p:spPr>
          <a:xfrm>
            <a:off x="13660079" y="5210869"/>
            <a:ext cx="0" cy="1080000"/>
          </a:xfrm>
          <a:prstGeom prst="straightConnector1">
            <a:avLst/>
          </a:prstGeom>
          <a:noFill/>
          <a:ln cap="rnd" cmpd="sng" w="50800">
            <a:solidFill>
              <a:schemeClr val="accent2"/>
            </a:solidFill>
            <a:prstDash val="solid"/>
            <a:round/>
            <a:headEnd len="sm" w="sm" type="none"/>
            <a:tailEnd len="sm" w="sm" type="none"/>
          </a:ln>
        </p:spPr>
      </p:cxnSp>
      <p:sp>
        <p:nvSpPr>
          <p:cNvPr id="424" name="Google Shape;424;p29"/>
          <p:cNvSpPr txBox="1"/>
          <p:nvPr/>
        </p:nvSpPr>
        <p:spPr>
          <a:xfrm>
            <a:off x="12748301" y="2767850"/>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1</a:t>
            </a:r>
            <a:endParaRPr sz="2500"/>
          </a:p>
        </p:txBody>
      </p:sp>
      <p:sp>
        <p:nvSpPr>
          <p:cNvPr id="425" name="Google Shape;425;p29"/>
          <p:cNvSpPr/>
          <p:nvPr/>
        </p:nvSpPr>
        <p:spPr>
          <a:xfrm rot="8100000">
            <a:off x="11528781" y="30755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6" name="Google Shape;426;p29"/>
          <p:cNvSpPr/>
          <p:nvPr/>
        </p:nvSpPr>
        <p:spPr>
          <a:xfrm rot="8100000">
            <a:off x="11518331" y="55582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7" name="Google Shape;427;p29"/>
          <p:cNvSpPr txBox="1"/>
          <p:nvPr/>
        </p:nvSpPr>
        <p:spPr>
          <a:xfrm>
            <a:off x="12737851" y="5250625"/>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2</a:t>
            </a:r>
            <a:endParaRPr sz="2500"/>
          </a:p>
        </p:txBody>
      </p:sp>
      <p:cxnSp>
        <p:nvCxnSpPr>
          <p:cNvPr id="428" name="Google Shape;428;p29"/>
          <p:cNvCxnSpPr/>
          <p:nvPr/>
        </p:nvCxnSpPr>
        <p:spPr>
          <a:xfrm>
            <a:off x="13660079" y="7778894"/>
            <a:ext cx="0" cy="1080000"/>
          </a:xfrm>
          <a:prstGeom prst="straightConnector1">
            <a:avLst/>
          </a:prstGeom>
          <a:noFill/>
          <a:ln cap="rnd" cmpd="sng" w="50800">
            <a:solidFill>
              <a:schemeClr val="accent2"/>
            </a:solidFill>
            <a:prstDash val="solid"/>
            <a:round/>
            <a:headEnd len="sm" w="sm" type="none"/>
            <a:tailEnd len="sm" w="sm" type="none"/>
          </a:ln>
        </p:spPr>
      </p:cxnSp>
      <p:sp>
        <p:nvSpPr>
          <p:cNvPr id="429" name="Google Shape;429;p29"/>
          <p:cNvSpPr/>
          <p:nvPr/>
        </p:nvSpPr>
        <p:spPr>
          <a:xfrm rot="8100000">
            <a:off x="11518331" y="81263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30" name="Google Shape;430;p29"/>
          <p:cNvSpPr txBox="1"/>
          <p:nvPr/>
        </p:nvSpPr>
        <p:spPr>
          <a:xfrm>
            <a:off x="12814051" y="7666250"/>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3</a:t>
            </a:r>
            <a:endParaRPr sz="2500"/>
          </a:p>
        </p:txBody>
      </p:sp>
      <p:pic>
        <p:nvPicPr>
          <p:cNvPr id="431" name="Google Shape;431;p29"/>
          <p:cNvPicPr preferRelativeResize="0"/>
          <p:nvPr/>
        </p:nvPicPr>
        <p:blipFill>
          <a:blip r:embed="rId3">
            <a:alphaModFix/>
          </a:blip>
          <a:stretch>
            <a:fillRect/>
          </a:stretch>
        </p:blipFill>
        <p:spPr>
          <a:xfrm>
            <a:off x="468875" y="3386576"/>
            <a:ext cx="3202702" cy="7142927"/>
          </a:xfrm>
          <a:prstGeom prst="rect">
            <a:avLst/>
          </a:prstGeom>
          <a:noFill/>
          <a:ln>
            <a:noFill/>
          </a:ln>
        </p:spPr>
      </p:pic>
      <p:pic>
        <p:nvPicPr>
          <p:cNvPr id="432" name="Google Shape;432;p29"/>
          <p:cNvPicPr preferRelativeResize="0"/>
          <p:nvPr/>
        </p:nvPicPr>
        <p:blipFill>
          <a:blip r:embed="rId4">
            <a:alphaModFix/>
          </a:blip>
          <a:stretch>
            <a:fillRect/>
          </a:stretch>
        </p:blipFill>
        <p:spPr>
          <a:xfrm>
            <a:off x="3965072" y="3462145"/>
            <a:ext cx="3202702" cy="7142907"/>
          </a:xfrm>
          <a:prstGeom prst="rect">
            <a:avLst/>
          </a:prstGeom>
          <a:noFill/>
          <a:ln>
            <a:noFill/>
          </a:ln>
        </p:spPr>
      </p:pic>
      <p:pic>
        <p:nvPicPr>
          <p:cNvPr id="433" name="Google Shape;433;p29"/>
          <p:cNvPicPr preferRelativeResize="0"/>
          <p:nvPr/>
        </p:nvPicPr>
        <p:blipFill>
          <a:blip r:embed="rId5">
            <a:alphaModFix/>
          </a:blip>
          <a:stretch>
            <a:fillRect/>
          </a:stretch>
        </p:blipFill>
        <p:spPr>
          <a:xfrm>
            <a:off x="7333774" y="3408575"/>
            <a:ext cx="3202702" cy="7142963"/>
          </a:xfrm>
          <a:prstGeom prst="rect">
            <a:avLst/>
          </a:prstGeom>
          <a:noFill/>
          <a:ln>
            <a:noFill/>
          </a:ln>
        </p:spPr>
      </p:pic>
      <p:sp>
        <p:nvSpPr>
          <p:cNvPr id="434" name="Google Shape;434;p29"/>
          <p:cNvSpPr txBox="1"/>
          <p:nvPr/>
        </p:nvSpPr>
        <p:spPr>
          <a:xfrm>
            <a:off x="14085120" y="10198975"/>
            <a:ext cx="84408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lt1"/>
                </a:solidFill>
                <a:latin typeface="Montserrat Light"/>
                <a:ea typeface="Montserrat Light"/>
                <a:cs typeface="Montserrat Light"/>
                <a:sym typeface="Montserrat Light"/>
              </a:rPr>
              <a:t>More </a:t>
            </a:r>
            <a:r>
              <a:rPr b="1" lang="en-US" sz="4000">
                <a:solidFill>
                  <a:schemeClr val="lt1"/>
                </a:solidFill>
                <a:latin typeface="Montserrat"/>
                <a:ea typeface="Montserrat"/>
                <a:cs typeface="Montserrat"/>
                <a:sym typeface="Montserrat"/>
              </a:rPr>
              <a:t>intuitive operations</a:t>
            </a:r>
            <a:endParaRPr b="1" sz="2200">
              <a:solidFill>
                <a:schemeClr val="lt1"/>
              </a:solidFill>
            </a:endParaRPr>
          </a:p>
        </p:txBody>
      </p:sp>
      <p:cxnSp>
        <p:nvCxnSpPr>
          <p:cNvPr id="435" name="Google Shape;435;p29"/>
          <p:cNvCxnSpPr/>
          <p:nvPr/>
        </p:nvCxnSpPr>
        <p:spPr>
          <a:xfrm>
            <a:off x="13660079" y="10026319"/>
            <a:ext cx="0" cy="1080000"/>
          </a:xfrm>
          <a:prstGeom prst="straightConnector1">
            <a:avLst/>
          </a:prstGeom>
          <a:noFill/>
          <a:ln cap="rnd" cmpd="sng" w="50800">
            <a:solidFill>
              <a:schemeClr val="accent2"/>
            </a:solidFill>
            <a:prstDash val="solid"/>
            <a:round/>
            <a:headEnd len="sm" w="sm" type="none"/>
            <a:tailEnd len="sm" w="sm" type="none"/>
          </a:ln>
        </p:spPr>
      </p:cxnSp>
      <p:sp>
        <p:nvSpPr>
          <p:cNvPr id="436" name="Google Shape;436;p29"/>
          <p:cNvSpPr/>
          <p:nvPr/>
        </p:nvSpPr>
        <p:spPr>
          <a:xfrm rot="8100000">
            <a:off x="11518331" y="1037372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37" name="Google Shape;437;p29"/>
          <p:cNvSpPr txBox="1"/>
          <p:nvPr/>
        </p:nvSpPr>
        <p:spPr>
          <a:xfrm>
            <a:off x="12814051" y="9913675"/>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4</a:t>
            </a:r>
            <a:endParaRPr sz="25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30"/>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43" name="Google Shape;443;p30"/>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44" name="Google Shape;444;p30"/>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45" name="Google Shape;445;p30"/>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46" name="Google Shape;446;p30"/>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47" name="Google Shape;447;p3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Usability Goal/Measurement Relevance</a:t>
            </a:r>
            <a:endParaRPr/>
          </a:p>
        </p:txBody>
      </p:sp>
      <p:grpSp>
        <p:nvGrpSpPr>
          <p:cNvPr id="448" name="Google Shape;448;p30"/>
          <p:cNvGrpSpPr/>
          <p:nvPr/>
        </p:nvGrpSpPr>
        <p:grpSpPr>
          <a:xfrm>
            <a:off x="17309966" y="7495900"/>
            <a:ext cx="5337935" cy="5386125"/>
            <a:chOff x="1520829" y="7582050"/>
            <a:chExt cx="5337935" cy="5386125"/>
          </a:xfrm>
        </p:grpSpPr>
        <p:sp>
          <p:nvSpPr>
            <p:cNvPr id="449" name="Google Shape;449;p30"/>
            <p:cNvSpPr/>
            <p:nvPr/>
          </p:nvSpPr>
          <p:spPr>
            <a:xfrm>
              <a:off x="2651163" y="7582050"/>
              <a:ext cx="4207601" cy="5362295"/>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0" name="Google Shape;450;p30"/>
            <p:cNvSpPr txBox="1"/>
            <p:nvPr/>
          </p:nvSpPr>
          <p:spPr>
            <a:xfrm>
              <a:off x="2858963" y="10610175"/>
              <a:ext cx="3711600" cy="2358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Smoother operation, easier to enjoy the actual function </a:t>
              </a:r>
              <a:endParaRPr>
                <a:solidFill>
                  <a:schemeClr val="lt1"/>
                </a:solidFill>
              </a:endParaRPr>
            </a:p>
          </p:txBody>
        </p:sp>
        <p:sp>
          <p:nvSpPr>
            <p:cNvPr id="451" name="Google Shape;451;p30"/>
            <p:cNvSpPr txBox="1"/>
            <p:nvPr/>
          </p:nvSpPr>
          <p:spPr>
            <a:xfrm>
              <a:off x="3134947" y="9697775"/>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5"/>
                  </a:solidFill>
                  <a:latin typeface="Playfair Display"/>
                  <a:ea typeface="Playfair Display"/>
                  <a:cs typeface="Playfair Display"/>
                  <a:sym typeface="Playfair Display"/>
                </a:rPr>
                <a:t>Enjoyment</a:t>
              </a:r>
              <a:endParaRPr sz="3500"/>
            </a:p>
          </p:txBody>
        </p:sp>
        <p:sp>
          <p:nvSpPr>
            <p:cNvPr id="452" name="Google Shape;452;p30"/>
            <p:cNvSpPr/>
            <p:nvPr/>
          </p:nvSpPr>
          <p:spPr>
            <a:xfrm>
              <a:off x="4265832" y="8648925"/>
              <a:ext cx="978199" cy="956992"/>
            </a:xfrm>
            <a:custGeom>
              <a:rect b="b" l="l" r="r" t="t"/>
              <a:pathLst>
                <a:path extrusionOk="0" h="536882" w="548779">
                  <a:moveTo>
                    <a:pt x="417997" y="486974"/>
                  </a:moveTo>
                  <a:cubicBezTo>
                    <a:pt x="407630" y="486974"/>
                    <a:pt x="398922" y="495267"/>
                    <a:pt x="398922" y="505220"/>
                  </a:cubicBezTo>
                  <a:cubicBezTo>
                    <a:pt x="398922" y="515586"/>
                    <a:pt x="407630" y="524294"/>
                    <a:pt x="417997" y="524294"/>
                  </a:cubicBezTo>
                  <a:cubicBezTo>
                    <a:pt x="427949" y="524294"/>
                    <a:pt x="436242" y="515586"/>
                    <a:pt x="436242" y="505220"/>
                  </a:cubicBezTo>
                  <a:cubicBezTo>
                    <a:pt x="436242" y="495267"/>
                    <a:pt x="427949" y="486974"/>
                    <a:pt x="417997" y="486974"/>
                  </a:cubicBezTo>
                  <a:close/>
                  <a:moveTo>
                    <a:pt x="153430" y="486974"/>
                  </a:moveTo>
                  <a:cubicBezTo>
                    <a:pt x="143063" y="486974"/>
                    <a:pt x="134769" y="495267"/>
                    <a:pt x="134769" y="505220"/>
                  </a:cubicBezTo>
                  <a:cubicBezTo>
                    <a:pt x="134769" y="515586"/>
                    <a:pt x="143063" y="524294"/>
                    <a:pt x="153430" y="524294"/>
                  </a:cubicBezTo>
                  <a:cubicBezTo>
                    <a:pt x="163797" y="524294"/>
                    <a:pt x="172090" y="515586"/>
                    <a:pt x="172090" y="505220"/>
                  </a:cubicBezTo>
                  <a:cubicBezTo>
                    <a:pt x="172090" y="495267"/>
                    <a:pt x="163797" y="486974"/>
                    <a:pt x="153430" y="486974"/>
                  </a:cubicBezTo>
                  <a:close/>
                  <a:moveTo>
                    <a:pt x="71875" y="219227"/>
                  </a:moveTo>
                  <a:lnTo>
                    <a:pt x="105319" y="421875"/>
                  </a:lnTo>
                  <a:lnTo>
                    <a:pt x="443429" y="421875"/>
                  </a:lnTo>
                  <a:cubicBezTo>
                    <a:pt x="454033" y="421875"/>
                    <a:pt x="463006" y="414957"/>
                    <a:pt x="465453" y="404377"/>
                  </a:cubicBezTo>
                  <a:lnTo>
                    <a:pt x="499713" y="269279"/>
                  </a:lnTo>
                  <a:cubicBezTo>
                    <a:pt x="500936" y="262768"/>
                    <a:pt x="499713" y="255850"/>
                    <a:pt x="495634" y="250560"/>
                  </a:cubicBezTo>
                  <a:cubicBezTo>
                    <a:pt x="491556" y="244863"/>
                    <a:pt x="485438" y="241608"/>
                    <a:pt x="478504" y="241201"/>
                  </a:cubicBezTo>
                  <a:close/>
                  <a:moveTo>
                    <a:pt x="337270" y="206649"/>
                  </a:moveTo>
                  <a:lnTo>
                    <a:pt x="327318" y="209317"/>
                  </a:lnTo>
                  <a:lnTo>
                    <a:pt x="325244" y="209698"/>
                  </a:lnTo>
                  <a:lnTo>
                    <a:pt x="327732" y="218084"/>
                  </a:lnTo>
                  <a:lnTo>
                    <a:pt x="341002" y="218846"/>
                  </a:lnTo>
                  <a:close/>
                  <a:moveTo>
                    <a:pt x="521911" y="143971"/>
                  </a:moveTo>
                  <a:lnTo>
                    <a:pt x="541477" y="155637"/>
                  </a:lnTo>
                  <a:cubicBezTo>
                    <a:pt x="545071" y="157246"/>
                    <a:pt x="545870" y="161269"/>
                    <a:pt x="543873" y="164890"/>
                  </a:cubicBezTo>
                  <a:cubicBezTo>
                    <a:pt x="542675" y="167304"/>
                    <a:pt x="540279" y="168511"/>
                    <a:pt x="537884" y="168511"/>
                  </a:cubicBezTo>
                  <a:cubicBezTo>
                    <a:pt x="537085" y="168511"/>
                    <a:pt x="535887" y="168511"/>
                    <a:pt x="534689" y="167706"/>
                  </a:cubicBezTo>
                  <a:lnTo>
                    <a:pt x="514724" y="156442"/>
                  </a:lnTo>
                  <a:cubicBezTo>
                    <a:pt x="511529" y="154430"/>
                    <a:pt x="510331" y="150005"/>
                    <a:pt x="512328" y="146787"/>
                  </a:cubicBezTo>
                  <a:cubicBezTo>
                    <a:pt x="514324" y="143166"/>
                    <a:pt x="518317" y="141959"/>
                    <a:pt x="521911" y="143971"/>
                  </a:cubicBezTo>
                  <a:close/>
                  <a:moveTo>
                    <a:pt x="340055" y="138366"/>
                  </a:moveTo>
                  <a:lnTo>
                    <a:pt x="301101" y="148481"/>
                  </a:lnTo>
                  <a:cubicBezTo>
                    <a:pt x="298231" y="149290"/>
                    <a:pt x="296180" y="150909"/>
                    <a:pt x="294950" y="153337"/>
                  </a:cubicBezTo>
                  <a:cubicBezTo>
                    <a:pt x="293310" y="156169"/>
                    <a:pt x="292900" y="159001"/>
                    <a:pt x="293720" y="161429"/>
                  </a:cubicBezTo>
                  <a:lnTo>
                    <a:pt x="301101" y="189751"/>
                  </a:lnTo>
                  <a:cubicBezTo>
                    <a:pt x="302741" y="195416"/>
                    <a:pt x="308482" y="199057"/>
                    <a:pt x="314222" y="197034"/>
                  </a:cubicBezTo>
                  <a:lnTo>
                    <a:pt x="340055" y="190561"/>
                  </a:lnTo>
                  <a:lnTo>
                    <a:pt x="353586" y="186919"/>
                  </a:lnTo>
                  <a:close/>
                  <a:moveTo>
                    <a:pt x="280056" y="132974"/>
                  </a:moveTo>
                  <a:cubicBezTo>
                    <a:pt x="249482" y="132974"/>
                    <a:pt x="224616" y="157501"/>
                    <a:pt x="224616" y="186933"/>
                  </a:cubicBezTo>
                  <a:cubicBezTo>
                    <a:pt x="224616" y="196744"/>
                    <a:pt x="227470" y="206146"/>
                    <a:pt x="232769" y="214730"/>
                  </a:cubicBezTo>
                  <a:lnTo>
                    <a:pt x="312259" y="218818"/>
                  </a:lnTo>
                  <a:lnTo>
                    <a:pt x="310629" y="213504"/>
                  </a:lnTo>
                  <a:cubicBezTo>
                    <a:pt x="299623" y="213095"/>
                    <a:pt x="289839" y="205737"/>
                    <a:pt x="287393" y="194700"/>
                  </a:cubicBezTo>
                  <a:lnTo>
                    <a:pt x="279648" y="166494"/>
                  </a:lnTo>
                  <a:cubicBezTo>
                    <a:pt x="278017" y="159954"/>
                    <a:pt x="278833" y="153004"/>
                    <a:pt x="282094" y="147281"/>
                  </a:cubicBezTo>
                  <a:cubicBezTo>
                    <a:pt x="285355" y="141558"/>
                    <a:pt x="290654" y="137471"/>
                    <a:pt x="296769" y="135835"/>
                  </a:cubicBezTo>
                  <a:cubicBezTo>
                    <a:pt x="291470" y="134200"/>
                    <a:pt x="285763" y="132974"/>
                    <a:pt x="280056" y="132974"/>
                  </a:cubicBezTo>
                  <a:close/>
                  <a:moveTo>
                    <a:pt x="539497" y="96427"/>
                  </a:moveTo>
                  <a:cubicBezTo>
                    <a:pt x="543229" y="95239"/>
                    <a:pt x="547376" y="97615"/>
                    <a:pt x="548620" y="101178"/>
                  </a:cubicBezTo>
                  <a:cubicBezTo>
                    <a:pt x="549449" y="104741"/>
                    <a:pt x="546961" y="108701"/>
                    <a:pt x="543229" y="109493"/>
                  </a:cubicBezTo>
                  <a:lnTo>
                    <a:pt x="511299" y="117807"/>
                  </a:lnTo>
                  <a:cubicBezTo>
                    <a:pt x="510469" y="118203"/>
                    <a:pt x="510054" y="118203"/>
                    <a:pt x="509225" y="118203"/>
                  </a:cubicBezTo>
                  <a:cubicBezTo>
                    <a:pt x="506322" y="118203"/>
                    <a:pt x="503005" y="115827"/>
                    <a:pt x="502590" y="112660"/>
                  </a:cubicBezTo>
                  <a:cubicBezTo>
                    <a:pt x="501346" y="109097"/>
                    <a:pt x="503834" y="105533"/>
                    <a:pt x="507566" y="104345"/>
                  </a:cubicBezTo>
                  <a:close/>
                  <a:moveTo>
                    <a:pt x="81357" y="74741"/>
                  </a:moveTo>
                  <a:lnTo>
                    <a:pt x="101023" y="94785"/>
                  </a:lnTo>
                  <a:cubicBezTo>
                    <a:pt x="102661" y="96013"/>
                    <a:pt x="103071" y="98058"/>
                    <a:pt x="103071" y="99694"/>
                  </a:cubicBezTo>
                  <a:cubicBezTo>
                    <a:pt x="103071" y="101739"/>
                    <a:pt x="102661" y="103376"/>
                    <a:pt x="101023" y="105012"/>
                  </a:cubicBezTo>
                  <a:lnTo>
                    <a:pt x="86683" y="119329"/>
                  </a:lnTo>
                  <a:cubicBezTo>
                    <a:pt x="85454" y="120965"/>
                    <a:pt x="83815" y="120965"/>
                    <a:pt x="81767" y="120965"/>
                  </a:cubicBezTo>
                  <a:cubicBezTo>
                    <a:pt x="80128" y="120965"/>
                    <a:pt x="78079" y="120965"/>
                    <a:pt x="76441" y="119329"/>
                  </a:cubicBezTo>
                  <a:lnTo>
                    <a:pt x="56775" y="99285"/>
                  </a:lnTo>
                  <a:cubicBezTo>
                    <a:pt x="53907" y="110330"/>
                    <a:pt x="56775" y="122193"/>
                    <a:pt x="65379" y="130374"/>
                  </a:cubicBezTo>
                  <a:cubicBezTo>
                    <a:pt x="73163" y="138555"/>
                    <a:pt x="85044" y="141827"/>
                    <a:pt x="96106" y="138964"/>
                  </a:cubicBezTo>
                  <a:cubicBezTo>
                    <a:pt x="98155" y="138555"/>
                    <a:pt x="100613" y="138555"/>
                    <a:pt x="102661" y="139782"/>
                  </a:cubicBezTo>
                  <a:cubicBezTo>
                    <a:pt x="102661" y="139782"/>
                    <a:pt x="102661" y="140191"/>
                    <a:pt x="103071" y="140191"/>
                  </a:cubicBezTo>
                  <a:cubicBezTo>
                    <a:pt x="103481" y="140191"/>
                    <a:pt x="103891" y="140191"/>
                    <a:pt x="103891" y="140600"/>
                  </a:cubicBezTo>
                  <a:lnTo>
                    <a:pt x="135437" y="172098"/>
                  </a:lnTo>
                  <a:cubicBezTo>
                    <a:pt x="138715" y="170871"/>
                    <a:pt x="142402" y="170053"/>
                    <a:pt x="146090" y="170053"/>
                  </a:cubicBezTo>
                  <a:cubicBezTo>
                    <a:pt x="149777" y="170462"/>
                    <a:pt x="153055" y="168416"/>
                    <a:pt x="153874" y="164735"/>
                  </a:cubicBezTo>
                  <a:cubicBezTo>
                    <a:pt x="154284" y="161462"/>
                    <a:pt x="155513" y="158190"/>
                    <a:pt x="155922" y="155326"/>
                  </a:cubicBezTo>
                  <a:lnTo>
                    <a:pt x="122737" y="122193"/>
                  </a:lnTo>
                  <a:cubicBezTo>
                    <a:pt x="121917" y="121374"/>
                    <a:pt x="121917" y="120965"/>
                    <a:pt x="121508" y="120147"/>
                  </a:cubicBezTo>
                  <a:cubicBezTo>
                    <a:pt x="121098" y="119738"/>
                    <a:pt x="120688" y="119329"/>
                    <a:pt x="120688" y="118511"/>
                  </a:cubicBezTo>
                  <a:cubicBezTo>
                    <a:pt x="120688" y="118511"/>
                    <a:pt x="120688" y="118511"/>
                    <a:pt x="120688" y="118102"/>
                  </a:cubicBezTo>
                  <a:cubicBezTo>
                    <a:pt x="120688" y="116875"/>
                    <a:pt x="120688" y="115648"/>
                    <a:pt x="121098" y="114420"/>
                  </a:cubicBezTo>
                  <a:cubicBezTo>
                    <a:pt x="123966" y="102967"/>
                    <a:pt x="120688" y="91513"/>
                    <a:pt x="112494" y="83332"/>
                  </a:cubicBezTo>
                  <a:cubicBezTo>
                    <a:pt x="103891" y="75151"/>
                    <a:pt x="92009" y="71878"/>
                    <a:pt x="81357" y="74741"/>
                  </a:cubicBezTo>
                  <a:close/>
                  <a:moveTo>
                    <a:pt x="454133" y="73676"/>
                  </a:moveTo>
                  <a:lnTo>
                    <a:pt x="409944" y="85849"/>
                  </a:lnTo>
                  <a:cubicBezTo>
                    <a:pt x="398187" y="88689"/>
                    <a:pt x="388051" y="95181"/>
                    <a:pt x="379943" y="103702"/>
                  </a:cubicBezTo>
                  <a:lnTo>
                    <a:pt x="353997" y="131293"/>
                  </a:lnTo>
                  <a:lnTo>
                    <a:pt x="368592" y="184853"/>
                  </a:lnTo>
                  <a:lnTo>
                    <a:pt x="407511" y="186071"/>
                  </a:lnTo>
                  <a:cubicBezTo>
                    <a:pt x="413592" y="186476"/>
                    <a:pt x="420079" y="185665"/>
                    <a:pt x="426565" y="184042"/>
                  </a:cubicBezTo>
                  <a:lnTo>
                    <a:pt x="479674" y="169840"/>
                  </a:lnTo>
                  <a:cubicBezTo>
                    <a:pt x="484133" y="168623"/>
                    <a:pt x="486566" y="164160"/>
                    <a:pt x="485349" y="160102"/>
                  </a:cubicBezTo>
                  <a:lnTo>
                    <a:pt x="463457" y="79357"/>
                  </a:lnTo>
                  <a:cubicBezTo>
                    <a:pt x="462647" y="75705"/>
                    <a:pt x="459809" y="73676"/>
                    <a:pt x="456160" y="73676"/>
                  </a:cubicBezTo>
                  <a:cubicBezTo>
                    <a:pt x="455349" y="73676"/>
                    <a:pt x="454944" y="73676"/>
                    <a:pt x="454133" y="73676"/>
                  </a:cubicBezTo>
                  <a:close/>
                  <a:moveTo>
                    <a:pt x="513897" y="45192"/>
                  </a:moveTo>
                  <a:cubicBezTo>
                    <a:pt x="517647" y="46845"/>
                    <a:pt x="518897" y="51389"/>
                    <a:pt x="516814" y="55106"/>
                  </a:cubicBezTo>
                  <a:lnTo>
                    <a:pt x="505147" y="74934"/>
                  </a:lnTo>
                  <a:cubicBezTo>
                    <a:pt x="503897" y="77413"/>
                    <a:pt x="501397" y="78652"/>
                    <a:pt x="498896" y="78652"/>
                  </a:cubicBezTo>
                  <a:cubicBezTo>
                    <a:pt x="497646" y="78652"/>
                    <a:pt x="496396" y="78239"/>
                    <a:pt x="495146" y="77826"/>
                  </a:cubicBezTo>
                  <a:cubicBezTo>
                    <a:pt x="491813" y="75760"/>
                    <a:pt x="490563" y="71216"/>
                    <a:pt x="492230" y="67912"/>
                  </a:cubicBezTo>
                  <a:lnTo>
                    <a:pt x="504314" y="47671"/>
                  </a:lnTo>
                  <a:cubicBezTo>
                    <a:pt x="506397" y="44366"/>
                    <a:pt x="510564" y="43127"/>
                    <a:pt x="513897" y="45192"/>
                  </a:cubicBezTo>
                  <a:close/>
                  <a:moveTo>
                    <a:pt x="276599" y="44925"/>
                  </a:moveTo>
                  <a:lnTo>
                    <a:pt x="261086" y="46561"/>
                  </a:lnTo>
                  <a:cubicBezTo>
                    <a:pt x="259044" y="46970"/>
                    <a:pt x="257003" y="47788"/>
                    <a:pt x="255778" y="49833"/>
                  </a:cubicBezTo>
                  <a:cubicBezTo>
                    <a:pt x="254962" y="50651"/>
                    <a:pt x="254145" y="52287"/>
                    <a:pt x="254962" y="55150"/>
                  </a:cubicBezTo>
                  <a:cubicBezTo>
                    <a:pt x="257819" y="65374"/>
                    <a:pt x="252104" y="76417"/>
                    <a:pt x="241897" y="80507"/>
                  </a:cubicBezTo>
                  <a:cubicBezTo>
                    <a:pt x="232507" y="83779"/>
                    <a:pt x="223117" y="88687"/>
                    <a:pt x="214952" y="94004"/>
                  </a:cubicBezTo>
                  <a:cubicBezTo>
                    <a:pt x="206379" y="100547"/>
                    <a:pt x="194131" y="98911"/>
                    <a:pt x="186782" y="90323"/>
                  </a:cubicBezTo>
                  <a:lnTo>
                    <a:pt x="186374" y="90323"/>
                  </a:lnTo>
                  <a:cubicBezTo>
                    <a:pt x="185149" y="89096"/>
                    <a:pt x="183516" y="87869"/>
                    <a:pt x="181067" y="88278"/>
                  </a:cubicBezTo>
                  <a:cubicBezTo>
                    <a:pt x="179025" y="88278"/>
                    <a:pt x="176984" y="89096"/>
                    <a:pt x="175759" y="90323"/>
                  </a:cubicBezTo>
                  <a:lnTo>
                    <a:pt x="165553" y="102592"/>
                  </a:lnTo>
                  <a:cubicBezTo>
                    <a:pt x="164328" y="104228"/>
                    <a:pt x="163511" y="105864"/>
                    <a:pt x="164328" y="107909"/>
                  </a:cubicBezTo>
                  <a:cubicBezTo>
                    <a:pt x="164328" y="109954"/>
                    <a:pt x="165553" y="111590"/>
                    <a:pt x="167594" y="112408"/>
                  </a:cubicBezTo>
                  <a:cubicBezTo>
                    <a:pt x="176984" y="117725"/>
                    <a:pt x="181067" y="129586"/>
                    <a:pt x="176167" y="139401"/>
                  </a:cubicBezTo>
                  <a:cubicBezTo>
                    <a:pt x="172085" y="148808"/>
                    <a:pt x="169227" y="158215"/>
                    <a:pt x="167186" y="167621"/>
                  </a:cubicBezTo>
                  <a:cubicBezTo>
                    <a:pt x="165553" y="178255"/>
                    <a:pt x="155346" y="186026"/>
                    <a:pt x="144323" y="184799"/>
                  </a:cubicBezTo>
                  <a:cubicBezTo>
                    <a:pt x="142282" y="184799"/>
                    <a:pt x="140240" y="185617"/>
                    <a:pt x="138607" y="187253"/>
                  </a:cubicBezTo>
                  <a:cubicBezTo>
                    <a:pt x="137791" y="188071"/>
                    <a:pt x="136566" y="189707"/>
                    <a:pt x="136974" y="192161"/>
                  </a:cubicBezTo>
                  <a:lnTo>
                    <a:pt x="138199" y="207702"/>
                  </a:lnTo>
                  <a:cubicBezTo>
                    <a:pt x="138199" y="208111"/>
                    <a:pt x="138199" y="208520"/>
                    <a:pt x="138607" y="208929"/>
                  </a:cubicBezTo>
                  <a:lnTo>
                    <a:pt x="216993" y="213428"/>
                  </a:lnTo>
                  <a:cubicBezTo>
                    <a:pt x="213319" y="204839"/>
                    <a:pt x="211278" y="195842"/>
                    <a:pt x="211278" y="186435"/>
                  </a:cubicBezTo>
                  <a:cubicBezTo>
                    <a:pt x="211278" y="148808"/>
                    <a:pt x="242714" y="118543"/>
                    <a:pt x="281090" y="118543"/>
                  </a:cubicBezTo>
                  <a:cubicBezTo>
                    <a:pt x="294563" y="118543"/>
                    <a:pt x="307627" y="122633"/>
                    <a:pt x="319059" y="129586"/>
                  </a:cubicBezTo>
                  <a:lnTo>
                    <a:pt x="342329" y="123451"/>
                  </a:lnTo>
                  <a:lnTo>
                    <a:pt x="369683" y="94413"/>
                  </a:lnTo>
                  <a:cubicBezTo>
                    <a:pt x="373357" y="90323"/>
                    <a:pt x="377848" y="86642"/>
                    <a:pt x="382339" y="83370"/>
                  </a:cubicBezTo>
                  <a:cubicBezTo>
                    <a:pt x="381931" y="82961"/>
                    <a:pt x="381522" y="82552"/>
                    <a:pt x="381114" y="82143"/>
                  </a:cubicBezTo>
                  <a:lnTo>
                    <a:pt x="369275" y="72327"/>
                  </a:lnTo>
                  <a:cubicBezTo>
                    <a:pt x="367233" y="71100"/>
                    <a:pt x="365192" y="70691"/>
                    <a:pt x="363151" y="71100"/>
                  </a:cubicBezTo>
                  <a:cubicBezTo>
                    <a:pt x="361109" y="71509"/>
                    <a:pt x="359068" y="72736"/>
                    <a:pt x="358252" y="74781"/>
                  </a:cubicBezTo>
                  <a:cubicBezTo>
                    <a:pt x="352944" y="84188"/>
                    <a:pt x="341105" y="87869"/>
                    <a:pt x="330898" y="83370"/>
                  </a:cubicBezTo>
                  <a:cubicBezTo>
                    <a:pt x="321916" y="79689"/>
                    <a:pt x="312118" y="76417"/>
                    <a:pt x="301912" y="74781"/>
                  </a:cubicBezTo>
                  <a:cubicBezTo>
                    <a:pt x="291297" y="72736"/>
                    <a:pt x="283540" y="62920"/>
                    <a:pt x="284765" y="52287"/>
                  </a:cubicBezTo>
                  <a:cubicBezTo>
                    <a:pt x="284765" y="49833"/>
                    <a:pt x="283540" y="47788"/>
                    <a:pt x="282723" y="47379"/>
                  </a:cubicBezTo>
                  <a:cubicBezTo>
                    <a:pt x="281090" y="45743"/>
                    <a:pt x="279049" y="44925"/>
                    <a:pt x="276599" y="44925"/>
                  </a:cubicBezTo>
                  <a:close/>
                  <a:moveTo>
                    <a:pt x="275188" y="30958"/>
                  </a:moveTo>
                  <a:cubicBezTo>
                    <a:pt x="282118" y="30551"/>
                    <a:pt x="288234" y="32586"/>
                    <a:pt x="292718" y="37063"/>
                  </a:cubicBezTo>
                  <a:cubicBezTo>
                    <a:pt x="296795" y="41541"/>
                    <a:pt x="298834" y="47646"/>
                    <a:pt x="298834" y="53751"/>
                  </a:cubicBezTo>
                  <a:cubicBezTo>
                    <a:pt x="298426" y="57007"/>
                    <a:pt x="300872" y="60263"/>
                    <a:pt x="304133" y="60670"/>
                  </a:cubicBezTo>
                  <a:cubicBezTo>
                    <a:pt x="315549" y="62705"/>
                    <a:pt x="326556" y="65962"/>
                    <a:pt x="336748" y="70439"/>
                  </a:cubicBezTo>
                  <a:cubicBezTo>
                    <a:pt x="339602" y="72067"/>
                    <a:pt x="343679" y="70439"/>
                    <a:pt x="345310" y="67590"/>
                  </a:cubicBezTo>
                  <a:cubicBezTo>
                    <a:pt x="348979" y="61891"/>
                    <a:pt x="353871" y="58228"/>
                    <a:pt x="360394" y="57414"/>
                  </a:cubicBezTo>
                  <a:cubicBezTo>
                    <a:pt x="366509" y="56193"/>
                    <a:pt x="373032" y="57821"/>
                    <a:pt x="377517" y="61891"/>
                  </a:cubicBezTo>
                  <a:lnTo>
                    <a:pt x="389747" y="71253"/>
                  </a:lnTo>
                  <a:cubicBezTo>
                    <a:pt x="391786" y="72881"/>
                    <a:pt x="393009" y="74916"/>
                    <a:pt x="394232" y="76544"/>
                  </a:cubicBezTo>
                  <a:cubicBezTo>
                    <a:pt x="397901" y="74916"/>
                    <a:pt x="401978" y="73695"/>
                    <a:pt x="406055" y="72474"/>
                  </a:cubicBezTo>
                  <a:lnTo>
                    <a:pt x="450492" y="60670"/>
                  </a:lnTo>
                  <a:cubicBezTo>
                    <a:pt x="462315" y="57414"/>
                    <a:pt x="474138" y="64334"/>
                    <a:pt x="477807" y="76137"/>
                  </a:cubicBezTo>
                  <a:lnTo>
                    <a:pt x="499007" y="157134"/>
                  </a:lnTo>
                  <a:cubicBezTo>
                    <a:pt x="502676" y="168937"/>
                    <a:pt x="495338" y="180741"/>
                    <a:pt x="483515" y="184404"/>
                  </a:cubicBezTo>
                  <a:lnTo>
                    <a:pt x="430108" y="198650"/>
                  </a:lnTo>
                  <a:cubicBezTo>
                    <a:pt x="422362" y="200685"/>
                    <a:pt x="414616" y="201499"/>
                    <a:pt x="406462" y="201092"/>
                  </a:cubicBezTo>
                  <a:lnTo>
                    <a:pt x="363248" y="199464"/>
                  </a:lnTo>
                  <a:lnTo>
                    <a:pt x="351017" y="202720"/>
                  </a:lnTo>
                  <a:lnTo>
                    <a:pt x="355909" y="219815"/>
                  </a:lnTo>
                  <a:lnTo>
                    <a:pt x="479030" y="226734"/>
                  </a:lnTo>
                  <a:cubicBezTo>
                    <a:pt x="489630" y="227141"/>
                    <a:pt x="499822" y="232839"/>
                    <a:pt x="506345" y="241387"/>
                  </a:cubicBezTo>
                  <a:cubicBezTo>
                    <a:pt x="513276" y="250748"/>
                    <a:pt x="515314" y="261738"/>
                    <a:pt x="512461" y="272320"/>
                  </a:cubicBezTo>
                  <a:lnTo>
                    <a:pt x="479030" y="407857"/>
                  </a:lnTo>
                  <a:cubicBezTo>
                    <a:pt x="474954" y="424545"/>
                    <a:pt x="459869" y="435941"/>
                    <a:pt x="442746" y="435941"/>
                  </a:cubicBezTo>
                  <a:lnTo>
                    <a:pt x="107221" y="435941"/>
                  </a:lnTo>
                  <a:lnTo>
                    <a:pt x="109260" y="449373"/>
                  </a:lnTo>
                  <a:cubicBezTo>
                    <a:pt x="111706" y="462398"/>
                    <a:pt x="122713" y="471759"/>
                    <a:pt x="135352" y="471759"/>
                  </a:cubicBezTo>
                  <a:lnTo>
                    <a:pt x="463538" y="471759"/>
                  </a:lnTo>
                  <a:cubicBezTo>
                    <a:pt x="467615" y="471759"/>
                    <a:pt x="470877" y="475015"/>
                    <a:pt x="470877" y="479085"/>
                  </a:cubicBezTo>
                  <a:cubicBezTo>
                    <a:pt x="470877" y="482749"/>
                    <a:pt x="467615" y="486412"/>
                    <a:pt x="463538" y="486412"/>
                  </a:cubicBezTo>
                  <a:lnTo>
                    <a:pt x="443970" y="486412"/>
                  </a:lnTo>
                  <a:cubicBezTo>
                    <a:pt x="447639" y="491296"/>
                    <a:pt x="449677" y="497401"/>
                    <a:pt x="449677" y="504321"/>
                  </a:cubicBezTo>
                  <a:cubicBezTo>
                    <a:pt x="449677" y="522229"/>
                    <a:pt x="434593" y="536882"/>
                    <a:pt x="417062" y="536882"/>
                  </a:cubicBezTo>
                  <a:cubicBezTo>
                    <a:pt x="399124" y="536882"/>
                    <a:pt x="384040" y="522229"/>
                    <a:pt x="384040" y="504321"/>
                  </a:cubicBezTo>
                  <a:cubicBezTo>
                    <a:pt x="384040" y="497401"/>
                    <a:pt x="386078" y="491296"/>
                    <a:pt x="389747" y="486412"/>
                  </a:cubicBezTo>
                  <a:lnTo>
                    <a:pt x="181012" y="486412"/>
                  </a:lnTo>
                  <a:cubicBezTo>
                    <a:pt x="184682" y="491296"/>
                    <a:pt x="186312" y="497401"/>
                    <a:pt x="186312" y="504321"/>
                  </a:cubicBezTo>
                  <a:cubicBezTo>
                    <a:pt x="186312" y="522229"/>
                    <a:pt x="171636" y="536882"/>
                    <a:pt x="153698" y="536882"/>
                  </a:cubicBezTo>
                  <a:cubicBezTo>
                    <a:pt x="135759" y="536882"/>
                    <a:pt x="121490" y="522229"/>
                    <a:pt x="121490" y="504321"/>
                  </a:cubicBezTo>
                  <a:cubicBezTo>
                    <a:pt x="121490" y="496994"/>
                    <a:pt x="123529" y="490889"/>
                    <a:pt x="127606" y="485191"/>
                  </a:cubicBezTo>
                  <a:cubicBezTo>
                    <a:pt x="110891" y="481935"/>
                    <a:pt x="97845" y="468910"/>
                    <a:pt x="95399" y="451815"/>
                  </a:cubicBezTo>
                  <a:lnTo>
                    <a:pt x="92137" y="433092"/>
                  </a:lnTo>
                  <a:cubicBezTo>
                    <a:pt x="91322" y="431871"/>
                    <a:pt x="90506" y="430650"/>
                    <a:pt x="90506" y="429022"/>
                  </a:cubicBezTo>
                  <a:cubicBezTo>
                    <a:pt x="90506" y="428208"/>
                    <a:pt x="90914" y="426987"/>
                    <a:pt x="90914" y="426580"/>
                  </a:cubicBezTo>
                  <a:lnTo>
                    <a:pt x="49330" y="170565"/>
                  </a:lnTo>
                  <a:lnTo>
                    <a:pt x="6931" y="170565"/>
                  </a:lnTo>
                  <a:cubicBezTo>
                    <a:pt x="2854" y="170565"/>
                    <a:pt x="0" y="167309"/>
                    <a:pt x="0" y="163239"/>
                  </a:cubicBezTo>
                  <a:cubicBezTo>
                    <a:pt x="0" y="159169"/>
                    <a:pt x="2854" y="156320"/>
                    <a:pt x="6931" y="156320"/>
                  </a:cubicBezTo>
                  <a:lnTo>
                    <a:pt x="55038" y="156320"/>
                  </a:lnTo>
                  <a:cubicBezTo>
                    <a:pt x="58707" y="156320"/>
                    <a:pt x="61968" y="158762"/>
                    <a:pt x="62376" y="162018"/>
                  </a:cubicBezTo>
                  <a:lnTo>
                    <a:pt x="69307" y="204755"/>
                  </a:lnTo>
                  <a:lnTo>
                    <a:pt x="123936" y="208011"/>
                  </a:lnTo>
                  <a:lnTo>
                    <a:pt x="122713" y="193358"/>
                  </a:lnTo>
                  <a:cubicBezTo>
                    <a:pt x="122306" y="189288"/>
                    <a:pt x="123121" y="185625"/>
                    <a:pt x="124752" y="181962"/>
                  </a:cubicBezTo>
                  <a:lnTo>
                    <a:pt x="96622" y="153878"/>
                  </a:lnTo>
                  <a:cubicBezTo>
                    <a:pt x="93768" y="154285"/>
                    <a:pt x="90914" y="154692"/>
                    <a:pt x="88060" y="154692"/>
                  </a:cubicBezTo>
                  <a:cubicBezTo>
                    <a:pt x="76237" y="154692"/>
                    <a:pt x="64007" y="149807"/>
                    <a:pt x="54630" y="140853"/>
                  </a:cubicBezTo>
                  <a:cubicBezTo>
                    <a:pt x="39546" y="125793"/>
                    <a:pt x="37099" y="102186"/>
                    <a:pt x="47699" y="83463"/>
                  </a:cubicBezTo>
                  <a:cubicBezTo>
                    <a:pt x="48107" y="83056"/>
                    <a:pt x="48515" y="82242"/>
                    <a:pt x="48922" y="82242"/>
                  </a:cubicBezTo>
                  <a:cubicBezTo>
                    <a:pt x="48922" y="82242"/>
                    <a:pt x="48922" y="82242"/>
                    <a:pt x="48922" y="81835"/>
                  </a:cubicBezTo>
                  <a:cubicBezTo>
                    <a:pt x="49738" y="81428"/>
                    <a:pt x="50553" y="81021"/>
                    <a:pt x="51368" y="81021"/>
                  </a:cubicBezTo>
                  <a:cubicBezTo>
                    <a:pt x="51368" y="80614"/>
                    <a:pt x="51368" y="80614"/>
                    <a:pt x="51368" y="80614"/>
                  </a:cubicBezTo>
                  <a:cubicBezTo>
                    <a:pt x="52592" y="80207"/>
                    <a:pt x="52999" y="79800"/>
                    <a:pt x="53815" y="79800"/>
                  </a:cubicBezTo>
                  <a:lnTo>
                    <a:pt x="54222" y="79800"/>
                  </a:lnTo>
                  <a:cubicBezTo>
                    <a:pt x="54630" y="79800"/>
                    <a:pt x="55853" y="80207"/>
                    <a:pt x="56668" y="80614"/>
                  </a:cubicBezTo>
                  <a:cubicBezTo>
                    <a:pt x="56668" y="80614"/>
                    <a:pt x="56668" y="80614"/>
                    <a:pt x="57076" y="81021"/>
                  </a:cubicBezTo>
                  <a:cubicBezTo>
                    <a:pt x="57076" y="81021"/>
                    <a:pt x="57076" y="81021"/>
                    <a:pt x="57484" y="81021"/>
                  </a:cubicBezTo>
                  <a:cubicBezTo>
                    <a:pt x="58299" y="81021"/>
                    <a:pt x="58299" y="81428"/>
                    <a:pt x="59115" y="81835"/>
                  </a:cubicBezTo>
                  <a:lnTo>
                    <a:pt x="81537" y="104628"/>
                  </a:lnTo>
                  <a:lnTo>
                    <a:pt x="85614" y="100151"/>
                  </a:lnTo>
                  <a:lnTo>
                    <a:pt x="63191" y="78172"/>
                  </a:lnTo>
                  <a:cubicBezTo>
                    <a:pt x="63191" y="78172"/>
                    <a:pt x="63191" y="78172"/>
                    <a:pt x="63191" y="77765"/>
                  </a:cubicBezTo>
                  <a:cubicBezTo>
                    <a:pt x="63191" y="77358"/>
                    <a:pt x="62376" y="76951"/>
                    <a:pt x="61968" y="76544"/>
                  </a:cubicBezTo>
                  <a:cubicBezTo>
                    <a:pt x="61968" y="76137"/>
                    <a:pt x="61968" y="76137"/>
                    <a:pt x="61968" y="75730"/>
                  </a:cubicBezTo>
                  <a:lnTo>
                    <a:pt x="61968" y="75323"/>
                  </a:lnTo>
                  <a:cubicBezTo>
                    <a:pt x="61153" y="74916"/>
                    <a:pt x="61153" y="73695"/>
                    <a:pt x="61153" y="72881"/>
                  </a:cubicBezTo>
                  <a:cubicBezTo>
                    <a:pt x="61153" y="72881"/>
                    <a:pt x="61153" y="72881"/>
                    <a:pt x="61153" y="72474"/>
                  </a:cubicBezTo>
                  <a:cubicBezTo>
                    <a:pt x="61153" y="72067"/>
                    <a:pt x="61153" y="71253"/>
                    <a:pt x="61968" y="70032"/>
                  </a:cubicBezTo>
                  <a:cubicBezTo>
                    <a:pt x="61968" y="69218"/>
                    <a:pt x="62376" y="68811"/>
                    <a:pt x="63191" y="67590"/>
                  </a:cubicBezTo>
                  <a:cubicBezTo>
                    <a:pt x="63599" y="67590"/>
                    <a:pt x="64414" y="66776"/>
                    <a:pt x="64414" y="66776"/>
                  </a:cubicBezTo>
                  <a:cubicBezTo>
                    <a:pt x="83576" y="55786"/>
                    <a:pt x="106814" y="58635"/>
                    <a:pt x="122306" y="73695"/>
                  </a:cubicBezTo>
                  <a:cubicBezTo>
                    <a:pt x="132906" y="84684"/>
                    <a:pt x="137798" y="100151"/>
                    <a:pt x="134944" y="115211"/>
                  </a:cubicBezTo>
                  <a:lnTo>
                    <a:pt x="160628" y="140446"/>
                  </a:lnTo>
                  <a:cubicBezTo>
                    <a:pt x="161444" y="138004"/>
                    <a:pt x="162259" y="135562"/>
                    <a:pt x="163482" y="133120"/>
                  </a:cubicBezTo>
                  <a:cubicBezTo>
                    <a:pt x="164705" y="130271"/>
                    <a:pt x="163482" y="127014"/>
                    <a:pt x="160628" y="124979"/>
                  </a:cubicBezTo>
                  <a:cubicBezTo>
                    <a:pt x="154921" y="121723"/>
                    <a:pt x="151251" y="116432"/>
                    <a:pt x="150028" y="110734"/>
                  </a:cubicBezTo>
                  <a:cubicBezTo>
                    <a:pt x="148805" y="104221"/>
                    <a:pt x="150436" y="98116"/>
                    <a:pt x="154921" y="93232"/>
                  </a:cubicBezTo>
                  <a:lnTo>
                    <a:pt x="164705" y="81428"/>
                  </a:lnTo>
                  <a:cubicBezTo>
                    <a:pt x="168782" y="76544"/>
                    <a:pt x="174897" y="73695"/>
                    <a:pt x="181012" y="73695"/>
                  </a:cubicBezTo>
                  <a:cubicBezTo>
                    <a:pt x="187128" y="73695"/>
                    <a:pt x="193243" y="76544"/>
                    <a:pt x="197320" y="81021"/>
                  </a:cubicBezTo>
                  <a:cubicBezTo>
                    <a:pt x="197728" y="81021"/>
                    <a:pt x="197728" y="81021"/>
                    <a:pt x="197728" y="81428"/>
                  </a:cubicBezTo>
                  <a:cubicBezTo>
                    <a:pt x="199766" y="83870"/>
                    <a:pt x="203843" y="84277"/>
                    <a:pt x="207104" y="82242"/>
                  </a:cubicBezTo>
                  <a:cubicBezTo>
                    <a:pt x="216073" y="76137"/>
                    <a:pt x="226266" y="70846"/>
                    <a:pt x="236865" y="66776"/>
                  </a:cubicBezTo>
                  <a:cubicBezTo>
                    <a:pt x="240127" y="65962"/>
                    <a:pt x="241758" y="62298"/>
                    <a:pt x="240942" y="59042"/>
                  </a:cubicBezTo>
                  <a:cubicBezTo>
                    <a:pt x="239311" y="53344"/>
                    <a:pt x="240535" y="46832"/>
                    <a:pt x="244204" y="41541"/>
                  </a:cubicBezTo>
                  <a:cubicBezTo>
                    <a:pt x="247873" y="36656"/>
                    <a:pt x="253173" y="33400"/>
                    <a:pt x="259696" y="32586"/>
                  </a:cubicBezTo>
                  <a:close/>
                  <a:moveTo>
                    <a:pt x="405620" y="0"/>
                  </a:moveTo>
                  <a:cubicBezTo>
                    <a:pt x="406031" y="413"/>
                    <a:pt x="406442" y="413"/>
                    <a:pt x="407264" y="827"/>
                  </a:cubicBezTo>
                  <a:cubicBezTo>
                    <a:pt x="407675" y="827"/>
                    <a:pt x="408087" y="827"/>
                    <a:pt x="408498" y="827"/>
                  </a:cubicBezTo>
                  <a:lnTo>
                    <a:pt x="424122" y="9096"/>
                  </a:lnTo>
                  <a:cubicBezTo>
                    <a:pt x="427822" y="10750"/>
                    <a:pt x="429056" y="15298"/>
                    <a:pt x="427411" y="18606"/>
                  </a:cubicBezTo>
                  <a:cubicBezTo>
                    <a:pt x="426178" y="21086"/>
                    <a:pt x="423299" y="22327"/>
                    <a:pt x="420832" y="22327"/>
                  </a:cubicBezTo>
                  <a:cubicBezTo>
                    <a:pt x="419599" y="22327"/>
                    <a:pt x="418777" y="22327"/>
                    <a:pt x="417543" y="21913"/>
                  </a:cubicBezTo>
                  <a:lnTo>
                    <a:pt x="412198" y="19019"/>
                  </a:lnTo>
                  <a:lnTo>
                    <a:pt x="412198" y="39279"/>
                  </a:lnTo>
                  <a:cubicBezTo>
                    <a:pt x="412198" y="43000"/>
                    <a:pt x="409320" y="46308"/>
                    <a:pt x="404797" y="46308"/>
                  </a:cubicBezTo>
                  <a:cubicBezTo>
                    <a:pt x="401097" y="46308"/>
                    <a:pt x="397807" y="43000"/>
                    <a:pt x="397807" y="39279"/>
                  </a:cubicBezTo>
                  <a:lnTo>
                    <a:pt x="397807" y="19019"/>
                  </a:lnTo>
                  <a:lnTo>
                    <a:pt x="392462" y="21913"/>
                  </a:lnTo>
                  <a:cubicBezTo>
                    <a:pt x="389173" y="23567"/>
                    <a:pt x="384650" y="22327"/>
                    <a:pt x="383006" y="18606"/>
                  </a:cubicBezTo>
                  <a:cubicBezTo>
                    <a:pt x="380950" y="15298"/>
                    <a:pt x="382595" y="10750"/>
                    <a:pt x="385884" y="9096"/>
                  </a:cubicBezTo>
                  <a:lnTo>
                    <a:pt x="401919" y="827"/>
                  </a:lnTo>
                  <a:lnTo>
                    <a:pt x="402330" y="827"/>
                  </a:lnTo>
                  <a:cubicBezTo>
                    <a:pt x="402741" y="827"/>
                    <a:pt x="403153" y="827"/>
                    <a:pt x="403564" y="827"/>
                  </a:cubicBezTo>
                  <a:cubicBezTo>
                    <a:pt x="403564" y="827"/>
                    <a:pt x="403564" y="413"/>
                    <a:pt x="403975" y="413"/>
                  </a:cubicBezTo>
                  <a:cubicBezTo>
                    <a:pt x="404386" y="413"/>
                    <a:pt x="404797" y="413"/>
                    <a:pt x="404797" y="413"/>
                  </a:cubicBezTo>
                  <a:cubicBezTo>
                    <a:pt x="405208" y="413"/>
                    <a:pt x="405208" y="0"/>
                    <a:pt x="405620" y="0"/>
                  </a:cubicBezTo>
                  <a:close/>
                  <a:moveTo>
                    <a:pt x="170502" y="0"/>
                  </a:moveTo>
                  <a:cubicBezTo>
                    <a:pt x="174636" y="0"/>
                    <a:pt x="177944" y="3308"/>
                    <a:pt x="177944" y="7442"/>
                  </a:cubicBezTo>
                  <a:lnTo>
                    <a:pt x="177944" y="16125"/>
                  </a:lnTo>
                  <a:lnTo>
                    <a:pt x="186213" y="16125"/>
                  </a:lnTo>
                  <a:cubicBezTo>
                    <a:pt x="190348" y="16125"/>
                    <a:pt x="193655" y="19433"/>
                    <a:pt x="193655" y="23567"/>
                  </a:cubicBezTo>
                  <a:cubicBezTo>
                    <a:pt x="193655" y="27288"/>
                    <a:pt x="190348" y="30596"/>
                    <a:pt x="186213" y="30596"/>
                  </a:cubicBezTo>
                  <a:lnTo>
                    <a:pt x="177944" y="30596"/>
                  </a:lnTo>
                  <a:lnTo>
                    <a:pt x="177944" y="39279"/>
                  </a:lnTo>
                  <a:cubicBezTo>
                    <a:pt x="177944" y="43000"/>
                    <a:pt x="174636" y="46308"/>
                    <a:pt x="170502" y="46308"/>
                  </a:cubicBezTo>
                  <a:cubicBezTo>
                    <a:pt x="166367" y="46308"/>
                    <a:pt x="163473" y="43000"/>
                    <a:pt x="163473" y="39279"/>
                  </a:cubicBezTo>
                  <a:lnTo>
                    <a:pt x="163473" y="30596"/>
                  </a:lnTo>
                  <a:lnTo>
                    <a:pt x="154790" y="30596"/>
                  </a:lnTo>
                  <a:cubicBezTo>
                    <a:pt x="150656" y="30596"/>
                    <a:pt x="147348" y="27288"/>
                    <a:pt x="147348" y="23567"/>
                  </a:cubicBezTo>
                  <a:cubicBezTo>
                    <a:pt x="147348" y="19433"/>
                    <a:pt x="150656" y="16125"/>
                    <a:pt x="154790" y="16125"/>
                  </a:cubicBezTo>
                  <a:lnTo>
                    <a:pt x="163473" y="16125"/>
                  </a:lnTo>
                  <a:lnTo>
                    <a:pt x="163473" y="7442"/>
                  </a:lnTo>
                  <a:cubicBezTo>
                    <a:pt x="163473" y="3308"/>
                    <a:pt x="166367" y="0"/>
                    <a:pt x="170502"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3" name="Google Shape;453;p30"/>
            <p:cNvSpPr txBox="1"/>
            <p:nvPr/>
          </p:nvSpPr>
          <p:spPr>
            <a:xfrm>
              <a:off x="1520829" y="9397379"/>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5"/>
                  </a:solidFill>
                  <a:latin typeface="Playfair Display ExtraBold"/>
                  <a:ea typeface="Playfair Display ExtraBold"/>
                  <a:cs typeface="Playfair Display ExtraBold"/>
                  <a:sym typeface="Playfair Display ExtraBold"/>
                </a:rPr>
                <a:t>04</a:t>
              </a:r>
              <a:endParaRPr/>
            </a:p>
          </p:txBody>
        </p:sp>
      </p:grpSp>
      <p:grpSp>
        <p:nvGrpSpPr>
          <p:cNvPr id="454" name="Google Shape;454;p30"/>
          <p:cNvGrpSpPr/>
          <p:nvPr/>
        </p:nvGrpSpPr>
        <p:grpSpPr>
          <a:xfrm>
            <a:off x="11428025" y="7495900"/>
            <a:ext cx="5337927" cy="5362295"/>
            <a:chOff x="6731362" y="4174175"/>
            <a:chExt cx="5337927" cy="5362295"/>
          </a:xfrm>
        </p:grpSpPr>
        <p:sp>
          <p:nvSpPr>
            <p:cNvPr id="455" name="Google Shape;455;p30"/>
            <p:cNvSpPr/>
            <p:nvPr/>
          </p:nvSpPr>
          <p:spPr>
            <a:xfrm>
              <a:off x="7861688" y="4174175"/>
              <a:ext cx="4207601" cy="5362295"/>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4"/>
                </a:solidFill>
                <a:latin typeface="Montserrat Light"/>
                <a:ea typeface="Montserrat Light"/>
                <a:cs typeface="Montserrat Light"/>
                <a:sym typeface="Montserrat Light"/>
              </a:endParaRPr>
            </a:p>
          </p:txBody>
        </p:sp>
        <p:sp>
          <p:nvSpPr>
            <p:cNvPr id="456" name="Google Shape;456;p30"/>
            <p:cNvSpPr txBox="1"/>
            <p:nvPr/>
          </p:nvSpPr>
          <p:spPr>
            <a:xfrm>
              <a:off x="7944299" y="6810013"/>
              <a:ext cx="4042200" cy="2358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Consistent layout, same setup for each request, very learnable</a:t>
              </a:r>
              <a:endParaRPr>
                <a:solidFill>
                  <a:schemeClr val="lt1"/>
                </a:solidFill>
              </a:endParaRPr>
            </a:p>
          </p:txBody>
        </p:sp>
        <p:sp>
          <p:nvSpPr>
            <p:cNvPr id="457" name="Google Shape;457;p30"/>
            <p:cNvSpPr txBox="1"/>
            <p:nvPr/>
          </p:nvSpPr>
          <p:spPr>
            <a:xfrm>
              <a:off x="8345480" y="5723901"/>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4"/>
                  </a:solidFill>
                  <a:latin typeface="Playfair Display"/>
                  <a:ea typeface="Playfair Display"/>
                  <a:cs typeface="Playfair Display"/>
                  <a:sym typeface="Playfair Display"/>
                </a:rPr>
                <a:t>Learnability</a:t>
              </a:r>
              <a:endParaRPr sz="100"/>
            </a:p>
          </p:txBody>
        </p:sp>
        <p:sp>
          <p:nvSpPr>
            <p:cNvPr id="458" name="Google Shape;458;p30"/>
            <p:cNvSpPr/>
            <p:nvPr/>
          </p:nvSpPr>
          <p:spPr>
            <a:xfrm>
              <a:off x="9477273" y="4537404"/>
              <a:ext cx="976232" cy="835873"/>
            </a:xfrm>
            <a:custGeom>
              <a:rect b="b" l="l" r="r" t="t"/>
              <a:pathLst>
                <a:path extrusionOk="0" h="468933" w="547676">
                  <a:moveTo>
                    <a:pt x="450403" y="341266"/>
                  </a:moveTo>
                  <a:cubicBezTo>
                    <a:pt x="442363" y="341266"/>
                    <a:pt x="434726" y="344478"/>
                    <a:pt x="429099" y="350099"/>
                  </a:cubicBezTo>
                  <a:cubicBezTo>
                    <a:pt x="423471" y="356121"/>
                    <a:pt x="420256" y="363748"/>
                    <a:pt x="420256" y="371376"/>
                  </a:cubicBezTo>
                  <a:cubicBezTo>
                    <a:pt x="420256" y="379807"/>
                    <a:pt x="423471" y="387435"/>
                    <a:pt x="429099" y="393055"/>
                  </a:cubicBezTo>
                  <a:lnTo>
                    <a:pt x="481755" y="445648"/>
                  </a:lnTo>
                  <a:cubicBezTo>
                    <a:pt x="487383" y="451268"/>
                    <a:pt x="495020" y="454480"/>
                    <a:pt x="503059" y="454480"/>
                  </a:cubicBezTo>
                  <a:cubicBezTo>
                    <a:pt x="511098" y="454480"/>
                    <a:pt x="518735" y="451268"/>
                    <a:pt x="524765" y="445648"/>
                  </a:cubicBezTo>
                  <a:cubicBezTo>
                    <a:pt x="530392" y="440027"/>
                    <a:pt x="533206" y="432399"/>
                    <a:pt x="533206" y="424370"/>
                  </a:cubicBezTo>
                  <a:cubicBezTo>
                    <a:pt x="533206" y="415939"/>
                    <a:pt x="530392" y="408713"/>
                    <a:pt x="524765" y="403092"/>
                  </a:cubicBezTo>
                  <a:lnTo>
                    <a:pt x="471706" y="350099"/>
                  </a:lnTo>
                  <a:cubicBezTo>
                    <a:pt x="466079" y="344478"/>
                    <a:pt x="458442" y="341266"/>
                    <a:pt x="450403" y="341266"/>
                  </a:cubicBezTo>
                  <a:close/>
                  <a:moveTo>
                    <a:pt x="377648" y="320390"/>
                  </a:moveTo>
                  <a:cubicBezTo>
                    <a:pt x="360766" y="333237"/>
                    <a:pt x="340266" y="340062"/>
                    <a:pt x="318158" y="340062"/>
                  </a:cubicBezTo>
                  <a:cubicBezTo>
                    <a:pt x="315747" y="340062"/>
                    <a:pt x="313737" y="340062"/>
                    <a:pt x="311325" y="340062"/>
                  </a:cubicBezTo>
                  <a:lnTo>
                    <a:pt x="311325" y="367362"/>
                  </a:lnTo>
                  <a:cubicBezTo>
                    <a:pt x="311325" y="377800"/>
                    <a:pt x="319766" y="386231"/>
                    <a:pt x="330217" y="386231"/>
                  </a:cubicBezTo>
                  <a:lnTo>
                    <a:pt x="360766" y="386231"/>
                  </a:lnTo>
                  <a:cubicBezTo>
                    <a:pt x="371217" y="386231"/>
                    <a:pt x="380060" y="377800"/>
                    <a:pt x="380060" y="367362"/>
                  </a:cubicBezTo>
                  <a:close/>
                  <a:moveTo>
                    <a:pt x="318158" y="153781"/>
                  </a:moveTo>
                  <a:cubicBezTo>
                    <a:pt x="295247" y="153781"/>
                    <a:pt x="273541" y="162212"/>
                    <a:pt x="257463" y="178672"/>
                  </a:cubicBezTo>
                  <a:cubicBezTo>
                    <a:pt x="223698" y="212396"/>
                    <a:pt x="223698" y="266995"/>
                    <a:pt x="257463" y="300718"/>
                  </a:cubicBezTo>
                  <a:cubicBezTo>
                    <a:pt x="273541" y="316777"/>
                    <a:pt x="295247" y="325609"/>
                    <a:pt x="318158" y="325609"/>
                  </a:cubicBezTo>
                  <a:cubicBezTo>
                    <a:pt x="341472" y="325609"/>
                    <a:pt x="362776" y="316777"/>
                    <a:pt x="379256" y="300718"/>
                  </a:cubicBezTo>
                  <a:cubicBezTo>
                    <a:pt x="380462" y="299915"/>
                    <a:pt x="381266" y="299112"/>
                    <a:pt x="381668" y="297908"/>
                  </a:cubicBezTo>
                  <a:cubicBezTo>
                    <a:pt x="412217" y="265389"/>
                    <a:pt x="412217" y="214403"/>
                    <a:pt x="381668" y="181483"/>
                  </a:cubicBezTo>
                  <a:cubicBezTo>
                    <a:pt x="381266" y="180680"/>
                    <a:pt x="380462" y="179877"/>
                    <a:pt x="379256" y="178672"/>
                  </a:cubicBezTo>
                  <a:cubicBezTo>
                    <a:pt x="362776" y="162212"/>
                    <a:pt x="341472" y="153781"/>
                    <a:pt x="318158" y="153781"/>
                  </a:cubicBezTo>
                  <a:close/>
                  <a:moveTo>
                    <a:pt x="419007" y="150541"/>
                  </a:moveTo>
                  <a:lnTo>
                    <a:pt x="474462" y="150541"/>
                  </a:lnTo>
                  <a:cubicBezTo>
                    <a:pt x="478509" y="150541"/>
                    <a:pt x="482152" y="153987"/>
                    <a:pt x="482152" y="157434"/>
                  </a:cubicBezTo>
                  <a:cubicBezTo>
                    <a:pt x="482152" y="160880"/>
                    <a:pt x="478509" y="164326"/>
                    <a:pt x="474462" y="164326"/>
                  </a:cubicBezTo>
                  <a:lnTo>
                    <a:pt x="419007" y="164326"/>
                  </a:lnTo>
                  <a:cubicBezTo>
                    <a:pt x="414959" y="164326"/>
                    <a:pt x="411721" y="160880"/>
                    <a:pt x="411721" y="157434"/>
                  </a:cubicBezTo>
                  <a:cubicBezTo>
                    <a:pt x="411721" y="153987"/>
                    <a:pt x="414959" y="150541"/>
                    <a:pt x="419007" y="150541"/>
                  </a:cubicBezTo>
                  <a:close/>
                  <a:moveTo>
                    <a:pt x="206012" y="135715"/>
                  </a:moveTo>
                  <a:cubicBezTo>
                    <a:pt x="195159" y="135715"/>
                    <a:pt x="186718" y="144146"/>
                    <a:pt x="186718" y="154584"/>
                  </a:cubicBezTo>
                  <a:lnTo>
                    <a:pt x="186718" y="367362"/>
                  </a:lnTo>
                  <a:cubicBezTo>
                    <a:pt x="186718" y="377800"/>
                    <a:pt x="195159" y="386231"/>
                    <a:pt x="206012" y="386231"/>
                  </a:cubicBezTo>
                  <a:lnTo>
                    <a:pt x="236159" y="386231"/>
                  </a:lnTo>
                  <a:cubicBezTo>
                    <a:pt x="247012" y="386231"/>
                    <a:pt x="255453" y="377800"/>
                    <a:pt x="255453" y="367362"/>
                  </a:cubicBezTo>
                  <a:lnTo>
                    <a:pt x="255453" y="317981"/>
                  </a:lnTo>
                  <a:cubicBezTo>
                    <a:pt x="252639" y="315572"/>
                    <a:pt x="249826" y="313164"/>
                    <a:pt x="247414" y="310755"/>
                  </a:cubicBezTo>
                  <a:cubicBezTo>
                    <a:pt x="208424" y="271813"/>
                    <a:pt x="208424" y="207979"/>
                    <a:pt x="247414" y="168636"/>
                  </a:cubicBezTo>
                  <a:cubicBezTo>
                    <a:pt x="249826" y="166227"/>
                    <a:pt x="252639" y="163417"/>
                    <a:pt x="255453" y="161409"/>
                  </a:cubicBezTo>
                  <a:lnTo>
                    <a:pt x="255453" y="154584"/>
                  </a:lnTo>
                  <a:cubicBezTo>
                    <a:pt x="255453" y="144146"/>
                    <a:pt x="247012" y="135715"/>
                    <a:pt x="236159" y="135715"/>
                  </a:cubicBezTo>
                  <a:close/>
                  <a:moveTo>
                    <a:pt x="82358" y="111858"/>
                  </a:moveTo>
                  <a:cubicBezTo>
                    <a:pt x="71536" y="111858"/>
                    <a:pt x="63118" y="120286"/>
                    <a:pt x="63118" y="131122"/>
                  </a:cubicBezTo>
                  <a:lnTo>
                    <a:pt x="63118" y="368320"/>
                  </a:lnTo>
                  <a:cubicBezTo>
                    <a:pt x="63118" y="378755"/>
                    <a:pt x="71536" y="387183"/>
                    <a:pt x="82358" y="387183"/>
                  </a:cubicBezTo>
                  <a:lnTo>
                    <a:pt x="112419" y="387183"/>
                  </a:lnTo>
                  <a:cubicBezTo>
                    <a:pt x="122840" y="387183"/>
                    <a:pt x="131658" y="378755"/>
                    <a:pt x="131658" y="368320"/>
                  </a:cubicBezTo>
                  <a:lnTo>
                    <a:pt x="131658" y="131122"/>
                  </a:lnTo>
                  <a:cubicBezTo>
                    <a:pt x="131658" y="120286"/>
                    <a:pt x="122840" y="111858"/>
                    <a:pt x="112419" y="111858"/>
                  </a:cubicBezTo>
                  <a:close/>
                  <a:moveTo>
                    <a:pt x="418889" y="108035"/>
                  </a:moveTo>
                  <a:lnTo>
                    <a:pt x="487386" y="108035"/>
                  </a:lnTo>
                  <a:cubicBezTo>
                    <a:pt x="490970" y="108035"/>
                    <a:pt x="494554" y="111183"/>
                    <a:pt x="494554" y="115119"/>
                  </a:cubicBezTo>
                  <a:cubicBezTo>
                    <a:pt x="494554" y="119055"/>
                    <a:pt x="490970" y="121809"/>
                    <a:pt x="487386" y="121809"/>
                  </a:cubicBezTo>
                  <a:lnTo>
                    <a:pt x="418889" y="121809"/>
                  </a:lnTo>
                  <a:cubicBezTo>
                    <a:pt x="414907" y="121809"/>
                    <a:pt x="411721" y="119055"/>
                    <a:pt x="411721" y="115119"/>
                  </a:cubicBezTo>
                  <a:cubicBezTo>
                    <a:pt x="411721" y="111183"/>
                    <a:pt x="414907" y="108035"/>
                    <a:pt x="418889" y="108035"/>
                  </a:cubicBezTo>
                  <a:close/>
                  <a:moveTo>
                    <a:pt x="82358" y="97409"/>
                  </a:moveTo>
                  <a:lnTo>
                    <a:pt x="112419" y="97409"/>
                  </a:lnTo>
                  <a:cubicBezTo>
                    <a:pt x="130857" y="97409"/>
                    <a:pt x="145687" y="112259"/>
                    <a:pt x="145687" y="131122"/>
                  </a:cubicBezTo>
                  <a:lnTo>
                    <a:pt x="145687" y="368320"/>
                  </a:lnTo>
                  <a:cubicBezTo>
                    <a:pt x="145687" y="386782"/>
                    <a:pt x="130857" y="401632"/>
                    <a:pt x="112419" y="401632"/>
                  </a:cubicBezTo>
                  <a:lnTo>
                    <a:pt x="82358" y="401632"/>
                  </a:lnTo>
                  <a:cubicBezTo>
                    <a:pt x="63519" y="401632"/>
                    <a:pt x="48689" y="386782"/>
                    <a:pt x="48689" y="368320"/>
                  </a:cubicBezTo>
                  <a:lnTo>
                    <a:pt x="48689" y="131122"/>
                  </a:lnTo>
                  <a:cubicBezTo>
                    <a:pt x="48689" y="112259"/>
                    <a:pt x="63519" y="97409"/>
                    <a:pt x="82358" y="97409"/>
                  </a:cubicBezTo>
                  <a:close/>
                  <a:moveTo>
                    <a:pt x="330217" y="82722"/>
                  </a:moveTo>
                  <a:cubicBezTo>
                    <a:pt x="319766" y="82722"/>
                    <a:pt x="311325" y="91554"/>
                    <a:pt x="311325" y="102394"/>
                  </a:cubicBezTo>
                  <a:lnTo>
                    <a:pt x="311325" y="139730"/>
                  </a:lnTo>
                  <a:cubicBezTo>
                    <a:pt x="313737" y="139730"/>
                    <a:pt x="315747" y="139329"/>
                    <a:pt x="318158" y="139329"/>
                  </a:cubicBezTo>
                  <a:cubicBezTo>
                    <a:pt x="341070" y="139329"/>
                    <a:pt x="362374" y="146956"/>
                    <a:pt x="380060" y="160205"/>
                  </a:cubicBezTo>
                  <a:lnTo>
                    <a:pt x="380060" y="102394"/>
                  </a:lnTo>
                  <a:cubicBezTo>
                    <a:pt x="380060" y="91554"/>
                    <a:pt x="371217" y="82722"/>
                    <a:pt x="360766" y="82722"/>
                  </a:cubicBezTo>
                  <a:close/>
                  <a:moveTo>
                    <a:pt x="220482" y="69435"/>
                  </a:moveTo>
                  <a:cubicBezTo>
                    <a:pt x="213263" y="69435"/>
                    <a:pt x="206846" y="75856"/>
                    <a:pt x="206846" y="83081"/>
                  </a:cubicBezTo>
                  <a:cubicBezTo>
                    <a:pt x="206846" y="90706"/>
                    <a:pt x="213263" y="96727"/>
                    <a:pt x="220482" y="96727"/>
                  </a:cubicBezTo>
                  <a:cubicBezTo>
                    <a:pt x="228102" y="96727"/>
                    <a:pt x="234118" y="90706"/>
                    <a:pt x="234118" y="83081"/>
                  </a:cubicBezTo>
                  <a:cubicBezTo>
                    <a:pt x="234118" y="75856"/>
                    <a:pt x="228102" y="69435"/>
                    <a:pt x="220482" y="69435"/>
                  </a:cubicBezTo>
                  <a:close/>
                  <a:moveTo>
                    <a:pt x="330217" y="69072"/>
                  </a:moveTo>
                  <a:lnTo>
                    <a:pt x="360766" y="69072"/>
                  </a:lnTo>
                  <a:cubicBezTo>
                    <a:pt x="379256" y="69072"/>
                    <a:pt x="394128" y="83926"/>
                    <a:pt x="394128" y="102394"/>
                  </a:cubicBezTo>
                  <a:lnTo>
                    <a:pt x="394128" y="173855"/>
                  </a:lnTo>
                  <a:cubicBezTo>
                    <a:pt x="426687" y="211191"/>
                    <a:pt x="426687" y="268199"/>
                    <a:pt x="394128" y="305134"/>
                  </a:cubicBezTo>
                  <a:lnTo>
                    <a:pt x="424677" y="335244"/>
                  </a:lnTo>
                  <a:cubicBezTo>
                    <a:pt x="431913" y="330025"/>
                    <a:pt x="441158" y="327215"/>
                    <a:pt x="450403" y="327215"/>
                  </a:cubicBezTo>
                  <a:cubicBezTo>
                    <a:pt x="462461" y="327215"/>
                    <a:pt x="473716" y="332033"/>
                    <a:pt x="481755" y="340062"/>
                  </a:cubicBezTo>
                  <a:lnTo>
                    <a:pt x="534814" y="393055"/>
                  </a:lnTo>
                  <a:cubicBezTo>
                    <a:pt x="543255" y="401085"/>
                    <a:pt x="547676" y="412326"/>
                    <a:pt x="547676" y="424370"/>
                  </a:cubicBezTo>
                  <a:cubicBezTo>
                    <a:pt x="547676" y="436012"/>
                    <a:pt x="543255" y="447253"/>
                    <a:pt x="534814" y="455684"/>
                  </a:cubicBezTo>
                  <a:cubicBezTo>
                    <a:pt x="526372" y="464516"/>
                    <a:pt x="515118" y="468933"/>
                    <a:pt x="503059" y="468933"/>
                  </a:cubicBezTo>
                  <a:cubicBezTo>
                    <a:pt x="491000" y="468933"/>
                    <a:pt x="480147" y="464516"/>
                    <a:pt x="471706" y="455684"/>
                  </a:cubicBezTo>
                  <a:lnTo>
                    <a:pt x="419050" y="403092"/>
                  </a:lnTo>
                  <a:cubicBezTo>
                    <a:pt x="410609" y="394661"/>
                    <a:pt x="405785" y="383822"/>
                    <a:pt x="405785" y="371376"/>
                  </a:cubicBezTo>
                  <a:cubicBezTo>
                    <a:pt x="405785" y="362143"/>
                    <a:pt x="409001" y="353310"/>
                    <a:pt x="414226" y="345682"/>
                  </a:cubicBezTo>
                  <a:lnTo>
                    <a:pt x="392520" y="323602"/>
                  </a:lnTo>
                  <a:lnTo>
                    <a:pt x="394128" y="366960"/>
                  </a:lnTo>
                  <a:cubicBezTo>
                    <a:pt x="394128" y="385829"/>
                    <a:pt x="379256" y="400683"/>
                    <a:pt x="360766" y="400683"/>
                  </a:cubicBezTo>
                  <a:lnTo>
                    <a:pt x="330217" y="400683"/>
                  </a:lnTo>
                  <a:cubicBezTo>
                    <a:pt x="311727" y="400683"/>
                    <a:pt x="296855" y="385829"/>
                    <a:pt x="296855" y="367362"/>
                  </a:cubicBezTo>
                  <a:lnTo>
                    <a:pt x="296855" y="337653"/>
                  </a:lnTo>
                  <a:cubicBezTo>
                    <a:pt x="287208" y="335646"/>
                    <a:pt x="278365" y="332434"/>
                    <a:pt x="269522" y="327616"/>
                  </a:cubicBezTo>
                  <a:lnTo>
                    <a:pt x="269522" y="367362"/>
                  </a:lnTo>
                  <a:cubicBezTo>
                    <a:pt x="269522" y="385829"/>
                    <a:pt x="254649" y="400683"/>
                    <a:pt x="236159" y="400683"/>
                  </a:cubicBezTo>
                  <a:lnTo>
                    <a:pt x="206012" y="400683"/>
                  </a:lnTo>
                  <a:cubicBezTo>
                    <a:pt x="187522" y="400683"/>
                    <a:pt x="172650" y="385829"/>
                    <a:pt x="172650" y="367362"/>
                  </a:cubicBezTo>
                  <a:lnTo>
                    <a:pt x="172650" y="154584"/>
                  </a:lnTo>
                  <a:cubicBezTo>
                    <a:pt x="172650" y="136117"/>
                    <a:pt x="187522" y="121263"/>
                    <a:pt x="206012" y="121263"/>
                  </a:cubicBezTo>
                  <a:lnTo>
                    <a:pt x="236159" y="121263"/>
                  </a:lnTo>
                  <a:cubicBezTo>
                    <a:pt x="253845" y="121263"/>
                    <a:pt x="268316" y="134912"/>
                    <a:pt x="269522" y="152176"/>
                  </a:cubicBezTo>
                  <a:cubicBezTo>
                    <a:pt x="278365" y="147358"/>
                    <a:pt x="287208" y="143745"/>
                    <a:pt x="296855" y="141737"/>
                  </a:cubicBezTo>
                  <a:lnTo>
                    <a:pt x="296855" y="102394"/>
                  </a:lnTo>
                  <a:cubicBezTo>
                    <a:pt x="296855" y="83926"/>
                    <a:pt x="311727" y="69072"/>
                    <a:pt x="330217" y="69072"/>
                  </a:cubicBezTo>
                  <a:close/>
                  <a:moveTo>
                    <a:pt x="96558" y="42142"/>
                  </a:moveTo>
                  <a:cubicBezTo>
                    <a:pt x="88938" y="42142"/>
                    <a:pt x="82922" y="48163"/>
                    <a:pt x="82922" y="55788"/>
                  </a:cubicBezTo>
                  <a:cubicBezTo>
                    <a:pt x="82922" y="63414"/>
                    <a:pt x="88938" y="69435"/>
                    <a:pt x="96558" y="69435"/>
                  </a:cubicBezTo>
                  <a:cubicBezTo>
                    <a:pt x="104178" y="69435"/>
                    <a:pt x="110194" y="63414"/>
                    <a:pt x="110194" y="55788"/>
                  </a:cubicBezTo>
                  <a:cubicBezTo>
                    <a:pt x="110194" y="48163"/>
                    <a:pt x="104178" y="42142"/>
                    <a:pt x="96558" y="42142"/>
                  </a:cubicBezTo>
                  <a:close/>
                  <a:moveTo>
                    <a:pt x="344807" y="14449"/>
                  </a:moveTo>
                  <a:cubicBezTo>
                    <a:pt x="337187" y="14449"/>
                    <a:pt x="331172" y="20469"/>
                    <a:pt x="331172" y="28095"/>
                  </a:cubicBezTo>
                  <a:cubicBezTo>
                    <a:pt x="331172" y="35319"/>
                    <a:pt x="337187" y="41340"/>
                    <a:pt x="344807" y="41340"/>
                  </a:cubicBezTo>
                  <a:cubicBezTo>
                    <a:pt x="352427" y="41340"/>
                    <a:pt x="358443" y="35319"/>
                    <a:pt x="358443" y="28095"/>
                  </a:cubicBezTo>
                  <a:cubicBezTo>
                    <a:pt x="358443" y="20469"/>
                    <a:pt x="352427" y="14449"/>
                    <a:pt x="344807" y="14449"/>
                  </a:cubicBezTo>
                  <a:close/>
                  <a:moveTo>
                    <a:pt x="344807" y="0"/>
                  </a:moveTo>
                  <a:cubicBezTo>
                    <a:pt x="358443" y="0"/>
                    <a:pt x="369672" y="10034"/>
                    <a:pt x="372079" y="22877"/>
                  </a:cubicBezTo>
                  <a:lnTo>
                    <a:pt x="423012" y="42142"/>
                  </a:lnTo>
                  <a:cubicBezTo>
                    <a:pt x="426622" y="43346"/>
                    <a:pt x="429028" y="47360"/>
                    <a:pt x="427424" y="50972"/>
                  </a:cubicBezTo>
                  <a:cubicBezTo>
                    <a:pt x="426221" y="54183"/>
                    <a:pt x="423814" y="55788"/>
                    <a:pt x="420606" y="55788"/>
                  </a:cubicBezTo>
                  <a:cubicBezTo>
                    <a:pt x="419804" y="55788"/>
                    <a:pt x="419403" y="55788"/>
                    <a:pt x="418200" y="55387"/>
                  </a:cubicBezTo>
                  <a:lnTo>
                    <a:pt x="370876" y="37727"/>
                  </a:lnTo>
                  <a:cubicBezTo>
                    <a:pt x="367266" y="48163"/>
                    <a:pt x="356839" y="55788"/>
                    <a:pt x="344807" y="55788"/>
                  </a:cubicBezTo>
                  <a:cubicBezTo>
                    <a:pt x="333578" y="55788"/>
                    <a:pt x="323953" y="49367"/>
                    <a:pt x="319541" y="39734"/>
                  </a:cubicBezTo>
                  <a:lnTo>
                    <a:pt x="248155" y="87094"/>
                  </a:lnTo>
                  <a:cubicBezTo>
                    <a:pt x="246149" y="100740"/>
                    <a:pt x="234519" y="111176"/>
                    <a:pt x="220482" y="111176"/>
                  </a:cubicBezTo>
                  <a:cubicBezTo>
                    <a:pt x="206846" y="111176"/>
                    <a:pt x="195617" y="101543"/>
                    <a:pt x="193211" y="88298"/>
                  </a:cubicBezTo>
                  <a:lnTo>
                    <a:pt x="123027" y="65020"/>
                  </a:lnTo>
                  <a:cubicBezTo>
                    <a:pt x="119017" y="75856"/>
                    <a:pt x="108990" y="83081"/>
                    <a:pt x="96558" y="83081"/>
                  </a:cubicBezTo>
                  <a:cubicBezTo>
                    <a:pt x="85328" y="83081"/>
                    <a:pt x="75302" y="76258"/>
                    <a:pt x="70891" y="66224"/>
                  </a:cubicBezTo>
                  <a:lnTo>
                    <a:pt x="10332" y="96727"/>
                  </a:lnTo>
                  <a:cubicBezTo>
                    <a:pt x="9129" y="96727"/>
                    <a:pt x="8327" y="97128"/>
                    <a:pt x="7124" y="97128"/>
                  </a:cubicBezTo>
                  <a:cubicBezTo>
                    <a:pt x="4718" y="97128"/>
                    <a:pt x="1910" y="95924"/>
                    <a:pt x="707" y="93115"/>
                  </a:cubicBezTo>
                  <a:cubicBezTo>
                    <a:pt x="-897" y="89904"/>
                    <a:pt x="306" y="85489"/>
                    <a:pt x="3514" y="83482"/>
                  </a:cubicBezTo>
                  <a:lnTo>
                    <a:pt x="69287" y="50972"/>
                  </a:lnTo>
                  <a:cubicBezTo>
                    <a:pt x="71693" y="37727"/>
                    <a:pt x="82922" y="27694"/>
                    <a:pt x="96558" y="27694"/>
                  </a:cubicBezTo>
                  <a:cubicBezTo>
                    <a:pt x="110194" y="27694"/>
                    <a:pt x="121423" y="37326"/>
                    <a:pt x="123829" y="50571"/>
                  </a:cubicBezTo>
                  <a:lnTo>
                    <a:pt x="194414" y="73850"/>
                  </a:lnTo>
                  <a:cubicBezTo>
                    <a:pt x="198424" y="63414"/>
                    <a:pt x="208451" y="55387"/>
                    <a:pt x="220482" y="55387"/>
                  </a:cubicBezTo>
                  <a:cubicBezTo>
                    <a:pt x="231712" y="55387"/>
                    <a:pt x="241738" y="62210"/>
                    <a:pt x="245748" y="71843"/>
                  </a:cubicBezTo>
                  <a:lnTo>
                    <a:pt x="317536" y="24081"/>
                  </a:lnTo>
                  <a:cubicBezTo>
                    <a:pt x="319140" y="10435"/>
                    <a:pt x="330771" y="0"/>
                    <a:pt x="34480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9" name="Google Shape;459;p30"/>
            <p:cNvSpPr txBox="1"/>
            <p:nvPr/>
          </p:nvSpPr>
          <p:spPr>
            <a:xfrm>
              <a:off x="6731362" y="5987655"/>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4"/>
                  </a:solidFill>
                  <a:latin typeface="Playfair Display ExtraBold"/>
                  <a:ea typeface="Playfair Display ExtraBold"/>
                  <a:cs typeface="Playfair Display ExtraBold"/>
                  <a:sym typeface="Playfair Display ExtraBold"/>
                </a:rPr>
                <a:t>03</a:t>
              </a:r>
              <a:endParaRPr/>
            </a:p>
          </p:txBody>
        </p:sp>
      </p:grpSp>
      <p:grpSp>
        <p:nvGrpSpPr>
          <p:cNvPr id="460" name="Google Shape;460;p30"/>
          <p:cNvGrpSpPr/>
          <p:nvPr/>
        </p:nvGrpSpPr>
        <p:grpSpPr>
          <a:xfrm>
            <a:off x="11552578" y="2286225"/>
            <a:ext cx="5159947" cy="4733073"/>
            <a:chOff x="745328" y="2332200"/>
            <a:chExt cx="5159947" cy="4733073"/>
          </a:xfrm>
        </p:grpSpPr>
        <p:sp>
          <p:nvSpPr>
            <p:cNvPr id="461" name="Google Shape;461;p30"/>
            <p:cNvSpPr/>
            <p:nvPr/>
          </p:nvSpPr>
          <p:spPr>
            <a:xfrm>
              <a:off x="3416782" y="2813397"/>
              <a:ext cx="974680" cy="968459"/>
            </a:xfrm>
            <a:custGeom>
              <a:rect b="b" l="l" r="r" t="t"/>
              <a:pathLst>
                <a:path extrusionOk="0" h="543315" w="546805">
                  <a:moveTo>
                    <a:pt x="357805" y="403753"/>
                  </a:moveTo>
                  <a:cubicBezTo>
                    <a:pt x="331377" y="403753"/>
                    <a:pt x="309754" y="425534"/>
                    <a:pt x="309754" y="452156"/>
                  </a:cubicBezTo>
                  <a:lnTo>
                    <a:pt x="309754" y="521130"/>
                  </a:lnTo>
                  <a:cubicBezTo>
                    <a:pt x="309754" y="525567"/>
                    <a:pt x="313358" y="528794"/>
                    <a:pt x="316962" y="528794"/>
                  </a:cubicBezTo>
                  <a:lnTo>
                    <a:pt x="525182" y="528794"/>
                  </a:lnTo>
                  <a:cubicBezTo>
                    <a:pt x="529186" y="528794"/>
                    <a:pt x="532389" y="525567"/>
                    <a:pt x="532389" y="521130"/>
                  </a:cubicBezTo>
                  <a:lnTo>
                    <a:pt x="532389" y="452156"/>
                  </a:lnTo>
                  <a:cubicBezTo>
                    <a:pt x="532389" y="425534"/>
                    <a:pt x="511167" y="403753"/>
                    <a:pt x="484739" y="403753"/>
                  </a:cubicBezTo>
                  <a:close/>
                  <a:moveTo>
                    <a:pt x="61665" y="403753"/>
                  </a:moveTo>
                  <a:cubicBezTo>
                    <a:pt x="35638" y="403753"/>
                    <a:pt x="14015" y="425534"/>
                    <a:pt x="14015" y="452156"/>
                  </a:cubicBezTo>
                  <a:lnTo>
                    <a:pt x="14015" y="521130"/>
                  </a:lnTo>
                  <a:cubicBezTo>
                    <a:pt x="14015" y="525567"/>
                    <a:pt x="17218" y="528794"/>
                    <a:pt x="21623" y="528794"/>
                  </a:cubicBezTo>
                  <a:lnTo>
                    <a:pt x="229042" y="528794"/>
                  </a:lnTo>
                  <a:cubicBezTo>
                    <a:pt x="233447" y="528794"/>
                    <a:pt x="236650" y="525567"/>
                    <a:pt x="236650" y="521130"/>
                  </a:cubicBezTo>
                  <a:lnTo>
                    <a:pt x="236650" y="452156"/>
                  </a:lnTo>
                  <a:cubicBezTo>
                    <a:pt x="236650" y="425534"/>
                    <a:pt x="215428" y="403753"/>
                    <a:pt x="189000" y="403753"/>
                  </a:cubicBezTo>
                  <a:close/>
                  <a:moveTo>
                    <a:pt x="357805" y="389635"/>
                  </a:moveTo>
                  <a:lnTo>
                    <a:pt x="484739" y="389635"/>
                  </a:lnTo>
                  <a:cubicBezTo>
                    <a:pt x="519175" y="389635"/>
                    <a:pt x="546805" y="417467"/>
                    <a:pt x="546805" y="452156"/>
                  </a:cubicBezTo>
                  <a:lnTo>
                    <a:pt x="546805" y="521130"/>
                  </a:lnTo>
                  <a:cubicBezTo>
                    <a:pt x="546805" y="533231"/>
                    <a:pt x="537194" y="543315"/>
                    <a:pt x="525182" y="543315"/>
                  </a:cubicBezTo>
                  <a:lnTo>
                    <a:pt x="316962" y="543315"/>
                  </a:lnTo>
                  <a:cubicBezTo>
                    <a:pt x="305349" y="543315"/>
                    <a:pt x="295739" y="533231"/>
                    <a:pt x="295739" y="521130"/>
                  </a:cubicBezTo>
                  <a:lnTo>
                    <a:pt x="295739" y="452156"/>
                  </a:lnTo>
                  <a:cubicBezTo>
                    <a:pt x="295739" y="417467"/>
                    <a:pt x="323368" y="389635"/>
                    <a:pt x="357805" y="389635"/>
                  </a:cubicBezTo>
                  <a:close/>
                  <a:moveTo>
                    <a:pt x="61665" y="389635"/>
                  </a:moveTo>
                  <a:lnTo>
                    <a:pt x="189000" y="389635"/>
                  </a:lnTo>
                  <a:cubicBezTo>
                    <a:pt x="223036" y="389635"/>
                    <a:pt x="251066" y="417467"/>
                    <a:pt x="251066" y="452156"/>
                  </a:cubicBezTo>
                  <a:lnTo>
                    <a:pt x="251066" y="521130"/>
                  </a:lnTo>
                  <a:cubicBezTo>
                    <a:pt x="251066" y="533231"/>
                    <a:pt x="241455" y="543315"/>
                    <a:pt x="229042" y="543315"/>
                  </a:cubicBezTo>
                  <a:lnTo>
                    <a:pt x="21623" y="543315"/>
                  </a:lnTo>
                  <a:cubicBezTo>
                    <a:pt x="9610" y="543315"/>
                    <a:pt x="0" y="533231"/>
                    <a:pt x="0" y="521130"/>
                  </a:cubicBezTo>
                  <a:lnTo>
                    <a:pt x="0" y="452156"/>
                  </a:lnTo>
                  <a:cubicBezTo>
                    <a:pt x="0" y="417467"/>
                    <a:pt x="27629" y="389635"/>
                    <a:pt x="61665" y="389635"/>
                  </a:cubicBezTo>
                  <a:close/>
                  <a:moveTo>
                    <a:pt x="305273" y="301082"/>
                  </a:moveTo>
                  <a:cubicBezTo>
                    <a:pt x="309359" y="301082"/>
                    <a:pt x="313037" y="304760"/>
                    <a:pt x="313037" y="308847"/>
                  </a:cubicBezTo>
                  <a:cubicBezTo>
                    <a:pt x="313037" y="313343"/>
                    <a:pt x="309359" y="316612"/>
                    <a:pt x="305273" y="316612"/>
                  </a:cubicBezTo>
                  <a:cubicBezTo>
                    <a:pt x="300777" y="316612"/>
                    <a:pt x="297508" y="313343"/>
                    <a:pt x="297508" y="308847"/>
                  </a:cubicBezTo>
                  <a:cubicBezTo>
                    <a:pt x="297508" y="304760"/>
                    <a:pt x="300777" y="301082"/>
                    <a:pt x="305273" y="301082"/>
                  </a:cubicBezTo>
                  <a:close/>
                  <a:moveTo>
                    <a:pt x="244868" y="301082"/>
                  </a:moveTo>
                  <a:cubicBezTo>
                    <a:pt x="249251" y="301082"/>
                    <a:pt x="252837" y="304760"/>
                    <a:pt x="252837" y="308847"/>
                  </a:cubicBezTo>
                  <a:cubicBezTo>
                    <a:pt x="252837" y="313343"/>
                    <a:pt x="249251" y="316612"/>
                    <a:pt x="244868" y="316612"/>
                  </a:cubicBezTo>
                  <a:cubicBezTo>
                    <a:pt x="240884" y="316612"/>
                    <a:pt x="237298" y="313343"/>
                    <a:pt x="237298" y="308847"/>
                  </a:cubicBezTo>
                  <a:cubicBezTo>
                    <a:pt x="237298" y="304760"/>
                    <a:pt x="240884" y="301082"/>
                    <a:pt x="244868" y="301082"/>
                  </a:cubicBezTo>
                  <a:close/>
                  <a:moveTo>
                    <a:pt x="422838" y="205371"/>
                  </a:moveTo>
                  <a:cubicBezTo>
                    <a:pt x="382882" y="205371"/>
                    <a:pt x="350594" y="237587"/>
                    <a:pt x="350594" y="277454"/>
                  </a:cubicBezTo>
                  <a:cubicBezTo>
                    <a:pt x="350594" y="317725"/>
                    <a:pt x="382882" y="349941"/>
                    <a:pt x="422838" y="349941"/>
                  </a:cubicBezTo>
                  <a:cubicBezTo>
                    <a:pt x="462794" y="349941"/>
                    <a:pt x="495486" y="317725"/>
                    <a:pt x="495486" y="277454"/>
                  </a:cubicBezTo>
                  <a:cubicBezTo>
                    <a:pt x="495486" y="237587"/>
                    <a:pt x="462794" y="205371"/>
                    <a:pt x="422838" y="205371"/>
                  </a:cubicBezTo>
                  <a:close/>
                  <a:moveTo>
                    <a:pt x="127103" y="205371"/>
                  </a:moveTo>
                  <a:cubicBezTo>
                    <a:pt x="87332" y="205371"/>
                    <a:pt x="55193" y="237587"/>
                    <a:pt x="55193" y="277454"/>
                  </a:cubicBezTo>
                  <a:cubicBezTo>
                    <a:pt x="55193" y="317725"/>
                    <a:pt x="87332" y="349941"/>
                    <a:pt x="127103" y="349941"/>
                  </a:cubicBezTo>
                  <a:cubicBezTo>
                    <a:pt x="166874" y="349941"/>
                    <a:pt x="199012" y="317725"/>
                    <a:pt x="199012" y="277454"/>
                  </a:cubicBezTo>
                  <a:cubicBezTo>
                    <a:pt x="199012" y="237587"/>
                    <a:pt x="166874" y="205371"/>
                    <a:pt x="127103" y="205371"/>
                  </a:cubicBezTo>
                  <a:close/>
                  <a:moveTo>
                    <a:pt x="422838" y="191276"/>
                  </a:moveTo>
                  <a:cubicBezTo>
                    <a:pt x="470866" y="191276"/>
                    <a:pt x="509611" y="230338"/>
                    <a:pt x="509611" y="277454"/>
                  </a:cubicBezTo>
                  <a:cubicBezTo>
                    <a:pt x="509611" y="325376"/>
                    <a:pt x="470866" y="364438"/>
                    <a:pt x="422838" y="364438"/>
                  </a:cubicBezTo>
                  <a:cubicBezTo>
                    <a:pt x="375213" y="364438"/>
                    <a:pt x="336468" y="325376"/>
                    <a:pt x="336468" y="277454"/>
                  </a:cubicBezTo>
                  <a:cubicBezTo>
                    <a:pt x="336468" y="230338"/>
                    <a:pt x="375213" y="191276"/>
                    <a:pt x="422838" y="191276"/>
                  </a:cubicBezTo>
                  <a:close/>
                  <a:moveTo>
                    <a:pt x="127103" y="191276"/>
                  </a:moveTo>
                  <a:cubicBezTo>
                    <a:pt x="174908" y="191276"/>
                    <a:pt x="213876" y="230338"/>
                    <a:pt x="213876" y="277454"/>
                  </a:cubicBezTo>
                  <a:cubicBezTo>
                    <a:pt x="213876" y="325376"/>
                    <a:pt x="174908" y="364438"/>
                    <a:pt x="127103" y="364438"/>
                  </a:cubicBezTo>
                  <a:cubicBezTo>
                    <a:pt x="79699" y="364438"/>
                    <a:pt x="40731" y="325376"/>
                    <a:pt x="40731" y="277454"/>
                  </a:cubicBezTo>
                  <a:cubicBezTo>
                    <a:pt x="40731" y="230338"/>
                    <a:pt x="79699" y="191276"/>
                    <a:pt x="127103" y="191276"/>
                  </a:cubicBezTo>
                  <a:close/>
                  <a:moveTo>
                    <a:pt x="274611" y="0"/>
                  </a:moveTo>
                  <a:cubicBezTo>
                    <a:pt x="279859" y="0"/>
                    <a:pt x="284299" y="2410"/>
                    <a:pt x="286318" y="6827"/>
                  </a:cubicBezTo>
                  <a:lnTo>
                    <a:pt x="336376" y="93173"/>
                  </a:lnTo>
                  <a:cubicBezTo>
                    <a:pt x="339605" y="98796"/>
                    <a:pt x="338798" y="105623"/>
                    <a:pt x="333550" y="110041"/>
                  </a:cubicBezTo>
                  <a:cubicBezTo>
                    <a:pt x="329513" y="114458"/>
                    <a:pt x="322247" y="115262"/>
                    <a:pt x="316999" y="112049"/>
                  </a:cubicBezTo>
                  <a:lnTo>
                    <a:pt x="311347" y="108836"/>
                  </a:lnTo>
                  <a:lnTo>
                    <a:pt x="311347" y="277110"/>
                  </a:lnTo>
                  <a:cubicBezTo>
                    <a:pt x="311347" y="281126"/>
                    <a:pt x="308521" y="284740"/>
                    <a:pt x="304484" y="284740"/>
                  </a:cubicBezTo>
                  <a:cubicBezTo>
                    <a:pt x="300447" y="284740"/>
                    <a:pt x="297621" y="281126"/>
                    <a:pt x="297621" y="277110"/>
                  </a:cubicBezTo>
                  <a:lnTo>
                    <a:pt x="297621" y="99599"/>
                  </a:lnTo>
                  <a:cubicBezTo>
                    <a:pt x="297621" y="98796"/>
                    <a:pt x="297621" y="98394"/>
                    <a:pt x="297621" y="97591"/>
                  </a:cubicBezTo>
                  <a:cubicBezTo>
                    <a:pt x="297217" y="95984"/>
                    <a:pt x="297621" y="94378"/>
                    <a:pt x="298429" y="92370"/>
                  </a:cubicBezTo>
                  <a:cubicBezTo>
                    <a:pt x="300447" y="89157"/>
                    <a:pt x="304888" y="88354"/>
                    <a:pt x="308117" y="89960"/>
                  </a:cubicBezTo>
                  <a:lnTo>
                    <a:pt x="323054" y="98796"/>
                  </a:lnTo>
                  <a:lnTo>
                    <a:pt x="274611" y="14860"/>
                  </a:lnTo>
                  <a:lnTo>
                    <a:pt x="223342" y="102009"/>
                  </a:lnTo>
                  <a:lnTo>
                    <a:pt x="231819" y="97992"/>
                  </a:lnTo>
                  <a:cubicBezTo>
                    <a:pt x="236260" y="95583"/>
                    <a:pt x="241104" y="95583"/>
                    <a:pt x="245141" y="98394"/>
                  </a:cubicBezTo>
                  <a:cubicBezTo>
                    <a:pt x="249582" y="100804"/>
                    <a:pt x="252004" y="105221"/>
                    <a:pt x="252004" y="110041"/>
                  </a:cubicBezTo>
                  <a:lnTo>
                    <a:pt x="252004" y="277110"/>
                  </a:lnTo>
                  <a:cubicBezTo>
                    <a:pt x="252004" y="281126"/>
                    <a:pt x="248774" y="284740"/>
                    <a:pt x="244737" y="284740"/>
                  </a:cubicBezTo>
                  <a:cubicBezTo>
                    <a:pt x="241104" y="284740"/>
                    <a:pt x="237471" y="281126"/>
                    <a:pt x="237471" y="277110"/>
                  </a:cubicBezTo>
                  <a:lnTo>
                    <a:pt x="237471" y="110844"/>
                  </a:lnTo>
                  <a:lnTo>
                    <a:pt x="228590" y="115262"/>
                  </a:lnTo>
                  <a:cubicBezTo>
                    <a:pt x="222938" y="118073"/>
                    <a:pt x="216075" y="116868"/>
                    <a:pt x="212038" y="112450"/>
                  </a:cubicBezTo>
                  <a:cubicBezTo>
                    <a:pt x="207598" y="108033"/>
                    <a:pt x="207194" y="101205"/>
                    <a:pt x="210020" y="95984"/>
                  </a:cubicBezTo>
                  <a:lnTo>
                    <a:pt x="262500" y="6827"/>
                  </a:lnTo>
                  <a:cubicBezTo>
                    <a:pt x="264922" y="2410"/>
                    <a:pt x="269363" y="0"/>
                    <a:pt x="27461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62" name="Google Shape;462;p30"/>
            <p:cNvSpPr/>
            <p:nvPr/>
          </p:nvSpPr>
          <p:spPr>
            <a:xfrm>
              <a:off x="1994300" y="2332200"/>
              <a:ext cx="3847353" cy="4733073"/>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63" name="Google Shape;463;p30"/>
            <p:cNvSpPr txBox="1"/>
            <p:nvPr/>
          </p:nvSpPr>
          <p:spPr>
            <a:xfrm>
              <a:off x="1863075" y="5120338"/>
              <a:ext cx="40422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More intuitive design, higher speed &amp; efficiency</a:t>
              </a:r>
              <a:endParaRPr>
                <a:solidFill>
                  <a:schemeClr val="lt1"/>
                </a:solidFill>
              </a:endParaRPr>
            </a:p>
          </p:txBody>
        </p:sp>
        <p:sp>
          <p:nvSpPr>
            <p:cNvPr id="464" name="Google Shape;464;p30"/>
            <p:cNvSpPr txBox="1"/>
            <p:nvPr/>
          </p:nvSpPr>
          <p:spPr>
            <a:xfrm>
              <a:off x="2283246" y="4188312"/>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3"/>
                  </a:solidFill>
                  <a:latin typeface="Playfair Display"/>
                  <a:ea typeface="Playfair Display"/>
                  <a:cs typeface="Playfair Display"/>
                  <a:sym typeface="Playfair Display"/>
                </a:rPr>
                <a:t>Efficiency</a:t>
              </a:r>
              <a:endParaRPr sz="3500"/>
            </a:p>
          </p:txBody>
        </p:sp>
        <p:sp>
          <p:nvSpPr>
            <p:cNvPr id="465" name="Google Shape;465;p30"/>
            <p:cNvSpPr txBox="1"/>
            <p:nvPr/>
          </p:nvSpPr>
          <p:spPr>
            <a:xfrm>
              <a:off x="745328" y="3888629"/>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3"/>
                  </a:solidFill>
                  <a:latin typeface="Playfair Display ExtraBold"/>
                  <a:ea typeface="Playfair Display ExtraBold"/>
                  <a:cs typeface="Playfair Display ExtraBold"/>
                  <a:sym typeface="Playfair Display ExtraBold"/>
                </a:rPr>
                <a:t>01</a:t>
              </a:r>
              <a:endParaRPr/>
            </a:p>
          </p:txBody>
        </p:sp>
      </p:grpSp>
      <p:grpSp>
        <p:nvGrpSpPr>
          <p:cNvPr id="466" name="Google Shape;466;p30"/>
          <p:cNvGrpSpPr/>
          <p:nvPr/>
        </p:nvGrpSpPr>
        <p:grpSpPr>
          <a:xfrm>
            <a:off x="17304908" y="2286226"/>
            <a:ext cx="5338994" cy="4903302"/>
            <a:chOff x="-382067" y="2289188"/>
            <a:chExt cx="5338994" cy="4903302"/>
          </a:xfrm>
        </p:grpSpPr>
        <p:sp>
          <p:nvSpPr>
            <p:cNvPr id="467" name="Google Shape;467;p30"/>
            <p:cNvSpPr/>
            <p:nvPr/>
          </p:nvSpPr>
          <p:spPr>
            <a:xfrm>
              <a:off x="749350" y="2289188"/>
              <a:ext cx="4207576" cy="4903302"/>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68" name="Google Shape;468;p30"/>
            <p:cNvSpPr txBox="1"/>
            <p:nvPr/>
          </p:nvSpPr>
          <p:spPr>
            <a:xfrm>
              <a:off x="736579" y="5050138"/>
              <a:ext cx="42075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Ability to modify input, higher flexibility</a:t>
              </a:r>
              <a:endParaRPr>
                <a:solidFill>
                  <a:schemeClr val="lt1"/>
                </a:solidFill>
              </a:endParaRPr>
            </a:p>
          </p:txBody>
        </p:sp>
        <p:sp>
          <p:nvSpPr>
            <p:cNvPr id="469" name="Google Shape;469;p30"/>
            <p:cNvSpPr txBox="1"/>
            <p:nvPr/>
          </p:nvSpPr>
          <p:spPr>
            <a:xfrm>
              <a:off x="1233125" y="3846850"/>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2"/>
                  </a:solidFill>
                  <a:latin typeface="Playfair Display"/>
                  <a:ea typeface="Playfair Display"/>
                  <a:cs typeface="Playfair Display"/>
                  <a:sym typeface="Playfair Display"/>
                </a:rPr>
                <a:t>Flexibility</a:t>
              </a:r>
              <a:endParaRPr sz="3500"/>
            </a:p>
          </p:txBody>
        </p:sp>
        <p:sp>
          <p:nvSpPr>
            <p:cNvPr id="470" name="Google Shape;470;p30"/>
            <p:cNvSpPr txBox="1"/>
            <p:nvPr/>
          </p:nvSpPr>
          <p:spPr>
            <a:xfrm>
              <a:off x="-382067" y="3660279"/>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2"/>
                  </a:solidFill>
                  <a:latin typeface="Playfair Display ExtraBold"/>
                  <a:ea typeface="Playfair Display ExtraBold"/>
                  <a:cs typeface="Playfair Display ExtraBold"/>
                  <a:sym typeface="Playfair Display ExtraBold"/>
                </a:rPr>
                <a:t>02</a:t>
              </a:r>
              <a:endParaRPr/>
            </a:p>
          </p:txBody>
        </p:sp>
        <p:sp>
          <p:nvSpPr>
            <p:cNvPr id="471" name="Google Shape;471;p30"/>
            <p:cNvSpPr/>
            <p:nvPr/>
          </p:nvSpPr>
          <p:spPr>
            <a:xfrm>
              <a:off x="2448293" y="2781131"/>
              <a:ext cx="975676" cy="895856"/>
            </a:xfrm>
            <a:custGeom>
              <a:rect b="b" l="l" r="r" t="t"/>
              <a:pathLst>
                <a:path extrusionOk="0" h="502584" w="547364">
                  <a:moveTo>
                    <a:pt x="70836" y="332961"/>
                  </a:moveTo>
                  <a:cubicBezTo>
                    <a:pt x="75666" y="332961"/>
                    <a:pt x="79289" y="336668"/>
                    <a:pt x="79289" y="341611"/>
                  </a:cubicBezTo>
                  <a:cubicBezTo>
                    <a:pt x="79289" y="346553"/>
                    <a:pt x="75666" y="350260"/>
                    <a:pt x="70836" y="350260"/>
                  </a:cubicBezTo>
                  <a:cubicBezTo>
                    <a:pt x="66007" y="350260"/>
                    <a:pt x="61982" y="346553"/>
                    <a:pt x="61982" y="341611"/>
                  </a:cubicBezTo>
                  <a:cubicBezTo>
                    <a:pt x="61982" y="336668"/>
                    <a:pt x="66007" y="332961"/>
                    <a:pt x="70836" y="332961"/>
                  </a:cubicBezTo>
                  <a:close/>
                  <a:moveTo>
                    <a:pt x="60231" y="303473"/>
                  </a:moveTo>
                  <a:lnTo>
                    <a:pt x="17266" y="346340"/>
                  </a:lnTo>
                  <a:lnTo>
                    <a:pt x="157001" y="485357"/>
                  </a:lnTo>
                  <a:lnTo>
                    <a:pt x="199564" y="442891"/>
                  </a:lnTo>
                  <a:close/>
                  <a:moveTo>
                    <a:pt x="507142" y="221345"/>
                  </a:moveTo>
                  <a:cubicBezTo>
                    <a:pt x="500316" y="222547"/>
                    <a:pt x="495096" y="225752"/>
                    <a:pt x="492285" y="229758"/>
                  </a:cubicBezTo>
                  <a:lnTo>
                    <a:pt x="439684" y="308681"/>
                  </a:lnTo>
                  <a:cubicBezTo>
                    <a:pt x="433661" y="317495"/>
                    <a:pt x="424024" y="322703"/>
                    <a:pt x="413584" y="322703"/>
                  </a:cubicBezTo>
                  <a:lnTo>
                    <a:pt x="401136" y="322703"/>
                  </a:lnTo>
                  <a:cubicBezTo>
                    <a:pt x="397522" y="337526"/>
                    <a:pt x="383870" y="348744"/>
                    <a:pt x="368210" y="348744"/>
                  </a:cubicBezTo>
                  <a:lnTo>
                    <a:pt x="276660" y="348744"/>
                  </a:lnTo>
                  <a:cubicBezTo>
                    <a:pt x="272644" y="348744"/>
                    <a:pt x="269432" y="345939"/>
                    <a:pt x="269432" y="341933"/>
                  </a:cubicBezTo>
                  <a:cubicBezTo>
                    <a:pt x="269432" y="337927"/>
                    <a:pt x="272644" y="335123"/>
                    <a:pt x="276660" y="335123"/>
                  </a:cubicBezTo>
                  <a:lnTo>
                    <a:pt x="368210" y="335123"/>
                  </a:lnTo>
                  <a:cubicBezTo>
                    <a:pt x="378650" y="335123"/>
                    <a:pt x="386681" y="326709"/>
                    <a:pt x="387484" y="316293"/>
                  </a:cubicBezTo>
                  <a:cubicBezTo>
                    <a:pt x="387484" y="315893"/>
                    <a:pt x="387484" y="315492"/>
                    <a:pt x="387484" y="315091"/>
                  </a:cubicBezTo>
                  <a:cubicBezTo>
                    <a:pt x="387484" y="315091"/>
                    <a:pt x="387484" y="314691"/>
                    <a:pt x="387484" y="313889"/>
                  </a:cubicBezTo>
                  <a:cubicBezTo>
                    <a:pt x="387082" y="303874"/>
                    <a:pt x="378650" y="295461"/>
                    <a:pt x="368210" y="295461"/>
                  </a:cubicBezTo>
                  <a:lnTo>
                    <a:pt x="332072" y="295461"/>
                  </a:lnTo>
                  <a:cubicBezTo>
                    <a:pt x="331670" y="295461"/>
                    <a:pt x="331269" y="295461"/>
                    <a:pt x="331269" y="295461"/>
                  </a:cubicBezTo>
                  <a:cubicBezTo>
                    <a:pt x="330867" y="295461"/>
                    <a:pt x="330867" y="295461"/>
                    <a:pt x="330466" y="295461"/>
                  </a:cubicBezTo>
                  <a:lnTo>
                    <a:pt x="276660" y="295461"/>
                  </a:lnTo>
                  <a:cubicBezTo>
                    <a:pt x="274652" y="295461"/>
                    <a:pt x="273046" y="294660"/>
                    <a:pt x="271841" y="293458"/>
                  </a:cubicBezTo>
                  <a:cubicBezTo>
                    <a:pt x="258590" y="281038"/>
                    <a:pt x="240120" y="273827"/>
                    <a:pt x="220846" y="273827"/>
                  </a:cubicBezTo>
                  <a:lnTo>
                    <a:pt x="183503" y="273827"/>
                  </a:lnTo>
                  <a:cubicBezTo>
                    <a:pt x="165434" y="273827"/>
                    <a:pt x="147766" y="280237"/>
                    <a:pt x="134917" y="291455"/>
                  </a:cubicBezTo>
                  <a:lnTo>
                    <a:pt x="99180" y="322303"/>
                  </a:lnTo>
                  <a:lnTo>
                    <a:pt x="185912" y="408837"/>
                  </a:lnTo>
                  <a:lnTo>
                    <a:pt x="402742" y="408837"/>
                  </a:lnTo>
                  <a:cubicBezTo>
                    <a:pt x="417198" y="408837"/>
                    <a:pt x="442093" y="382797"/>
                    <a:pt x="476625" y="331517"/>
                  </a:cubicBezTo>
                  <a:lnTo>
                    <a:pt x="530030" y="250991"/>
                  </a:lnTo>
                  <a:cubicBezTo>
                    <a:pt x="535651" y="242178"/>
                    <a:pt x="533242" y="230159"/>
                    <a:pt x="524408" y="224550"/>
                  </a:cubicBezTo>
                  <a:cubicBezTo>
                    <a:pt x="520393" y="221345"/>
                    <a:pt x="513567" y="220544"/>
                    <a:pt x="507142" y="221345"/>
                  </a:cubicBezTo>
                  <a:close/>
                  <a:moveTo>
                    <a:pt x="307372" y="201187"/>
                  </a:moveTo>
                  <a:cubicBezTo>
                    <a:pt x="310150" y="198359"/>
                    <a:pt x="314516" y="198359"/>
                    <a:pt x="317295" y="201187"/>
                  </a:cubicBezTo>
                  <a:lnTo>
                    <a:pt x="347462" y="231885"/>
                  </a:lnTo>
                  <a:cubicBezTo>
                    <a:pt x="350240" y="234713"/>
                    <a:pt x="350240" y="239560"/>
                    <a:pt x="347462" y="242387"/>
                  </a:cubicBezTo>
                  <a:cubicBezTo>
                    <a:pt x="346271" y="243599"/>
                    <a:pt x="344286" y="244003"/>
                    <a:pt x="342301" y="244003"/>
                  </a:cubicBezTo>
                  <a:cubicBezTo>
                    <a:pt x="340714" y="244003"/>
                    <a:pt x="338729" y="243599"/>
                    <a:pt x="337538" y="242387"/>
                  </a:cubicBezTo>
                  <a:lnTo>
                    <a:pt x="307372" y="211285"/>
                  </a:lnTo>
                  <a:cubicBezTo>
                    <a:pt x="304593" y="208457"/>
                    <a:pt x="304593" y="204014"/>
                    <a:pt x="307372" y="201187"/>
                  </a:cubicBezTo>
                  <a:close/>
                  <a:moveTo>
                    <a:pt x="139199" y="201187"/>
                  </a:moveTo>
                  <a:cubicBezTo>
                    <a:pt x="141978" y="198359"/>
                    <a:pt x="146344" y="198359"/>
                    <a:pt x="149123" y="201187"/>
                  </a:cubicBezTo>
                  <a:cubicBezTo>
                    <a:pt x="151901" y="204014"/>
                    <a:pt x="151901" y="208457"/>
                    <a:pt x="149123" y="211285"/>
                  </a:cubicBezTo>
                  <a:lnTo>
                    <a:pt x="118956" y="242387"/>
                  </a:lnTo>
                  <a:cubicBezTo>
                    <a:pt x="117765" y="243599"/>
                    <a:pt x="115780" y="244003"/>
                    <a:pt x="114193" y="244003"/>
                  </a:cubicBezTo>
                  <a:cubicBezTo>
                    <a:pt x="112208" y="244003"/>
                    <a:pt x="110223" y="243599"/>
                    <a:pt x="109033" y="242387"/>
                  </a:cubicBezTo>
                  <a:cubicBezTo>
                    <a:pt x="106254" y="239560"/>
                    <a:pt x="106254" y="234713"/>
                    <a:pt x="109033" y="231885"/>
                  </a:cubicBezTo>
                  <a:close/>
                  <a:moveTo>
                    <a:pt x="228254" y="198359"/>
                  </a:moveTo>
                  <a:cubicBezTo>
                    <a:pt x="232083" y="198359"/>
                    <a:pt x="235146" y="201522"/>
                    <a:pt x="235146" y="205080"/>
                  </a:cubicBezTo>
                  <a:lnTo>
                    <a:pt x="235146" y="235520"/>
                  </a:lnTo>
                  <a:cubicBezTo>
                    <a:pt x="235146" y="239473"/>
                    <a:pt x="232083" y="242241"/>
                    <a:pt x="228254" y="242241"/>
                  </a:cubicBezTo>
                  <a:cubicBezTo>
                    <a:pt x="224425" y="242241"/>
                    <a:pt x="221362" y="239473"/>
                    <a:pt x="221362" y="235520"/>
                  </a:cubicBezTo>
                  <a:lnTo>
                    <a:pt x="221362" y="205080"/>
                  </a:lnTo>
                  <a:cubicBezTo>
                    <a:pt x="221362" y="201522"/>
                    <a:pt x="224425" y="198359"/>
                    <a:pt x="228254" y="198359"/>
                  </a:cubicBezTo>
                  <a:close/>
                  <a:moveTo>
                    <a:pt x="474216" y="197308"/>
                  </a:moveTo>
                  <a:cubicBezTo>
                    <a:pt x="468193" y="198109"/>
                    <a:pt x="462572" y="200913"/>
                    <a:pt x="459761" y="205320"/>
                  </a:cubicBezTo>
                  <a:lnTo>
                    <a:pt x="407159" y="284243"/>
                  </a:lnTo>
                  <a:cubicBezTo>
                    <a:pt x="403947" y="289051"/>
                    <a:pt x="399932" y="292256"/>
                    <a:pt x="395113" y="295060"/>
                  </a:cubicBezTo>
                  <a:cubicBezTo>
                    <a:pt x="397924" y="299066"/>
                    <a:pt x="399932" y="303473"/>
                    <a:pt x="401136" y="308281"/>
                  </a:cubicBezTo>
                  <a:lnTo>
                    <a:pt x="413584" y="308281"/>
                  </a:lnTo>
                  <a:cubicBezTo>
                    <a:pt x="419206" y="308281"/>
                    <a:pt x="424425" y="305476"/>
                    <a:pt x="427638" y="300669"/>
                  </a:cubicBezTo>
                  <a:lnTo>
                    <a:pt x="480641" y="221746"/>
                  </a:lnTo>
                  <a:cubicBezTo>
                    <a:pt x="484255" y="215737"/>
                    <a:pt x="491081" y="211330"/>
                    <a:pt x="499112" y="208525"/>
                  </a:cubicBezTo>
                  <a:cubicBezTo>
                    <a:pt x="497907" y="205320"/>
                    <a:pt x="495498" y="202115"/>
                    <a:pt x="491884" y="199712"/>
                  </a:cubicBezTo>
                  <a:cubicBezTo>
                    <a:pt x="487868" y="196907"/>
                    <a:pt x="481042" y="196106"/>
                    <a:pt x="474216" y="197308"/>
                  </a:cubicBezTo>
                  <a:close/>
                  <a:moveTo>
                    <a:pt x="424827" y="194103"/>
                  </a:moveTo>
                  <a:cubicBezTo>
                    <a:pt x="418402" y="195304"/>
                    <a:pt x="412781" y="198510"/>
                    <a:pt x="409970" y="202516"/>
                  </a:cubicBezTo>
                  <a:lnTo>
                    <a:pt x="357369" y="281038"/>
                  </a:lnTo>
                  <a:lnTo>
                    <a:pt x="368210" y="281038"/>
                  </a:lnTo>
                  <a:cubicBezTo>
                    <a:pt x="372627" y="281038"/>
                    <a:pt x="377446" y="282240"/>
                    <a:pt x="381059" y="284243"/>
                  </a:cubicBezTo>
                  <a:cubicBezTo>
                    <a:pt x="387082" y="283843"/>
                    <a:pt x="392302" y="281038"/>
                    <a:pt x="395113" y="276231"/>
                  </a:cubicBezTo>
                  <a:lnTo>
                    <a:pt x="445707" y="200513"/>
                  </a:lnTo>
                  <a:cubicBezTo>
                    <a:pt x="444904" y="199311"/>
                    <a:pt x="443699" y="198109"/>
                    <a:pt x="442093" y="197308"/>
                  </a:cubicBezTo>
                  <a:cubicBezTo>
                    <a:pt x="438078" y="194103"/>
                    <a:pt x="431252" y="193301"/>
                    <a:pt x="424827" y="194103"/>
                  </a:cubicBezTo>
                  <a:close/>
                  <a:moveTo>
                    <a:pt x="422016" y="180081"/>
                  </a:moveTo>
                  <a:cubicBezTo>
                    <a:pt x="432456" y="178879"/>
                    <a:pt x="442896" y="180481"/>
                    <a:pt x="450124" y="185289"/>
                  </a:cubicBezTo>
                  <a:cubicBezTo>
                    <a:pt x="452132" y="186491"/>
                    <a:pt x="454139" y="188093"/>
                    <a:pt x="455745" y="189696"/>
                  </a:cubicBezTo>
                  <a:cubicBezTo>
                    <a:pt x="460162" y="186491"/>
                    <a:pt x="465784" y="184087"/>
                    <a:pt x="472208" y="182885"/>
                  </a:cubicBezTo>
                  <a:cubicBezTo>
                    <a:pt x="482648" y="181283"/>
                    <a:pt x="492687" y="183286"/>
                    <a:pt x="499915" y="188093"/>
                  </a:cubicBezTo>
                  <a:cubicBezTo>
                    <a:pt x="506741" y="192500"/>
                    <a:pt x="511559" y="199311"/>
                    <a:pt x="513567" y="206923"/>
                  </a:cubicBezTo>
                  <a:cubicBezTo>
                    <a:pt x="520393" y="207323"/>
                    <a:pt x="527219" y="208926"/>
                    <a:pt x="532439" y="212532"/>
                  </a:cubicBezTo>
                  <a:cubicBezTo>
                    <a:pt x="547698" y="222547"/>
                    <a:pt x="552114" y="243380"/>
                    <a:pt x="541675" y="259004"/>
                  </a:cubicBezTo>
                  <a:lnTo>
                    <a:pt x="488270" y="339129"/>
                  </a:lnTo>
                  <a:cubicBezTo>
                    <a:pt x="460564" y="380794"/>
                    <a:pt x="428441" y="423260"/>
                    <a:pt x="402742" y="423260"/>
                  </a:cubicBezTo>
                  <a:lnTo>
                    <a:pt x="200367" y="423260"/>
                  </a:lnTo>
                  <a:lnTo>
                    <a:pt x="214823" y="437682"/>
                  </a:lnTo>
                  <a:cubicBezTo>
                    <a:pt x="217633" y="440487"/>
                    <a:pt x="217633" y="445294"/>
                    <a:pt x="214823" y="448099"/>
                  </a:cubicBezTo>
                  <a:lnTo>
                    <a:pt x="162221" y="500580"/>
                  </a:lnTo>
                  <a:cubicBezTo>
                    <a:pt x="160615" y="502183"/>
                    <a:pt x="158607" y="502584"/>
                    <a:pt x="157001" y="502584"/>
                  </a:cubicBezTo>
                  <a:cubicBezTo>
                    <a:pt x="154994" y="502584"/>
                    <a:pt x="153387" y="502183"/>
                    <a:pt x="152183" y="500580"/>
                  </a:cubicBezTo>
                  <a:lnTo>
                    <a:pt x="2008" y="351148"/>
                  </a:lnTo>
                  <a:cubicBezTo>
                    <a:pt x="803" y="349946"/>
                    <a:pt x="0" y="347943"/>
                    <a:pt x="0" y="346340"/>
                  </a:cubicBezTo>
                  <a:cubicBezTo>
                    <a:pt x="0" y="344337"/>
                    <a:pt x="803" y="342334"/>
                    <a:pt x="2008" y="341132"/>
                  </a:cubicBezTo>
                  <a:lnTo>
                    <a:pt x="55011" y="288250"/>
                  </a:lnTo>
                  <a:cubicBezTo>
                    <a:pt x="57821" y="285445"/>
                    <a:pt x="62238" y="285445"/>
                    <a:pt x="65049" y="287849"/>
                  </a:cubicBezTo>
                  <a:lnTo>
                    <a:pt x="69064" y="292256"/>
                  </a:lnTo>
                  <a:lnTo>
                    <a:pt x="89141" y="312287"/>
                  </a:lnTo>
                  <a:lnTo>
                    <a:pt x="125280" y="280638"/>
                  </a:lnTo>
                  <a:cubicBezTo>
                    <a:pt x="141341" y="267016"/>
                    <a:pt x="161820" y="259405"/>
                    <a:pt x="183503" y="259405"/>
                  </a:cubicBezTo>
                  <a:lnTo>
                    <a:pt x="220846" y="259405"/>
                  </a:lnTo>
                  <a:cubicBezTo>
                    <a:pt x="242930" y="259405"/>
                    <a:pt x="263810" y="267417"/>
                    <a:pt x="279069" y="281038"/>
                  </a:cubicBezTo>
                  <a:lnTo>
                    <a:pt x="331269" y="281038"/>
                  </a:lnTo>
                  <a:cubicBezTo>
                    <a:pt x="337292" y="281038"/>
                    <a:pt x="342110" y="278234"/>
                    <a:pt x="345323" y="273426"/>
                  </a:cubicBezTo>
                  <a:lnTo>
                    <a:pt x="398326" y="194503"/>
                  </a:lnTo>
                  <a:cubicBezTo>
                    <a:pt x="403144" y="187292"/>
                    <a:pt x="411978" y="182084"/>
                    <a:pt x="422016" y="180081"/>
                  </a:cubicBezTo>
                  <a:close/>
                  <a:moveTo>
                    <a:pt x="312562" y="76507"/>
                  </a:moveTo>
                  <a:cubicBezTo>
                    <a:pt x="296748" y="76507"/>
                    <a:pt x="283772" y="89413"/>
                    <a:pt x="283772" y="105142"/>
                  </a:cubicBezTo>
                  <a:lnTo>
                    <a:pt x="283772" y="140633"/>
                  </a:lnTo>
                  <a:cubicBezTo>
                    <a:pt x="283772" y="156362"/>
                    <a:pt x="296748" y="169268"/>
                    <a:pt x="312562" y="169268"/>
                  </a:cubicBezTo>
                  <a:cubicBezTo>
                    <a:pt x="327971" y="169268"/>
                    <a:pt x="340946" y="156362"/>
                    <a:pt x="340946" y="140633"/>
                  </a:cubicBezTo>
                  <a:lnTo>
                    <a:pt x="340946" y="105142"/>
                  </a:lnTo>
                  <a:cubicBezTo>
                    <a:pt x="340946" y="89413"/>
                    <a:pt x="327971" y="76507"/>
                    <a:pt x="312562" y="76507"/>
                  </a:cubicBezTo>
                  <a:close/>
                  <a:moveTo>
                    <a:pt x="312562" y="61988"/>
                  </a:moveTo>
                  <a:cubicBezTo>
                    <a:pt x="336080" y="61988"/>
                    <a:pt x="355544" y="81750"/>
                    <a:pt x="355544" y="105142"/>
                  </a:cubicBezTo>
                  <a:lnTo>
                    <a:pt x="355544" y="140633"/>
                  </a:lnTo>
                  <a:cubicBezTo>
                    <a:pt x="355544" y="164429"/>
                    <a:pt x="336080" y="183788"/>
                    <a:pt x="312562" y="183788"/>
                  </a:cubicBezTo>
                  <a:cubicBezTo>
                    <a:pt x="288638" y="183788"/>
                    <a:pt x="269175" y="164429"/>
                    <a:pt x="269175" y="140633"/>
                  </a:cubicBezTo>
                  <a:lnTo>
                    <a:pt x="269175" y="105142"/>
                  </a:lnTo>
                  <a:cubicBezTo>
                    <a:pt x="269175" y="81750"/>
                    <a:pt x="288638" y="61988"/>
                    <a:pt x="312562" y="61988"/>
                  </a:cubicBezTo>
                  <a:close/>
                  <a:moveTo>
                    <a:pt x="198485" y="61988"/>
                  </a:moveTo>
                  <a:lnTo>
                    <a:pt x="252693" y="61988"/>
                  </a:lnTo>
                  <a:cubicBezTo>
                    <a:pt x="256708" y="61988"/>
                    <a:pt x="259920" y="65618"/>
                    <a:pt x="259920" y="69247"/>
                  </a:cubicBezTo>
                  <a:cubicBezTo>
                    <a:pt x="259920" y="73281"/>
                    <a:pt x="256708" y="76507"/>
                    <a:pt x="252693" y="76507"/>
                  </a:cubicBezTo>
                  <a:lnTo>
                    <a:pt x="205311" y="76507"/>
                  </a:lnTo>
                  <a:lnTo>
                    <a:pt x="205311" y="115628"/>
                  </a:lnTo>
                  <a:lnTo>
                    <a:pt x="251488" y="115628"/>
                  </a:lnTo>
                  <a:cubicBezTo>
                    <a:pt x="255503" y="115628"/>
                    <a:pt x="258716" y="118855"/>
                    <a:pt x="258716" y="122888"/>
                  </a:cubicBezTo>
                  <a:cubicBezTo>
                    <a:pt x="258716" y="126921"/>
                    <a:pt x="255503" y="130147"/>
                    <a:pt x="251488" y="130147"/>
                  </a:cubicBezTo>
                  <a:lnTo>
                    <a:pt x="205311" y="130147"/>
                  </a:lnTo>
                  <a:lnTo>
                    <a:pt x="205311" y="169268"/>
                  </a:lnTo>
                  <a:lnTo>
                    <a:pt x="252693" y="169268"/>
                  </a:lnTo>
                  <a:cubicBezTo>
                    <a:pt x="256708" y="169268"/>
                    <a:pt x="259920" y="172495"/>
                    <a:pt x="259920" y="176528"/>
                  </a:cubicBezTo>
                  <a:cubicBezTo>
                    <a:pt x="259920" y="180561"/>
                    <a:pt x="256708" y="183788"/>
                    <a:pt x="252693" y="183788"/>
                  </a:cubicBezTo>
                  <a:lnTo>
                    <a:pt x="198485" y="183788"/>
                  </a:lnTo>
                  <a:cubicBezTo>
                    <a:pt x="194469" y="183788"/>
                    <a:pt x="191257" y="180561"/>
                    <a:pt x="191257" y="176528"/>
                  </a:cubicBezTo>
                  <a:lnTo>
                    <a:pt x="191257" y="69247"/>
                  </a:lnTo>
                  <a:cubicBezTo>
                    <a:pt x="191257" y="65618"/>
                    <a:pt x="194469" y="61988"/>
                    <a:pt x="198485" y="61988"/>
                  </a:cubicBezTo>
                  <a:close/>
                  <a:moveTo>
                    <a:pt x="127918" y="61988"/>
                  </a:moveTo>
                  <a:lnTo>
                    <a:pt x="172927" y="61988"/>
                  </a:lnTo>
                  <a:cubicBezTo>
                    <a:pt x="176576" y="61988"/>
                    <a:pt x="180225" y="65618"/>
                    <a:pt x="180225" y="69247"/>
                  </a:cubicBezTo>
                  <a:cubicBezTo>
                    <a:pt x="180225" y="73281"/>
                    <a:pt x="176576" y="76507"/>
                    <a:pt x="172927" y="76507"/>
                  </a:cubicBezTo>
                  <a:lnTo>
                    <a:pt x="127918" y="76507"/>
                  </a:lnTo>
                  <a:cubicBezTo>
                    <a:pt x="117376" y="76507"/>
                    <a:pt x="108455" y="85380"/>
                    <a:pt x="108455" y="96269"/>
                  </a:cubicBezTo>
                  <a:cubicBezTo>
                    <a:pt x="108455" y="106755"/>
                    <a:pt x="117376" y="115628"/>
                    <a:pt x="127918" y="115628"/>
                  </a:cubicBezTo>
                  <a:lnTo>
                    <a:pt x="146165" y="115628"/>
                  </a:lnTo>
                  <a:cubicBezTo>
                    <a:pt x="164817" y="115628"/>
                    <a:pt x="180225" y="130954"/>
                    <a:pt x="180225" y="149506"/>
                  </a:cubicBezTo>
                  <a:cubicBezTo>
                    <a:pt x="180225" y="168462"/>
                    <a:pt x="164817" y="183788"/>
                    <a:pt x="146165" y="183788"/>
                  </a:cubicBezTo>
                  <a:lnTo>
                    <a:pt x="101157" y="183788"/>
                  </a:lnTo>
                  <a:cubicBezTo>
                    <a:pt x="97102" y="183788"/>
                    <a:pt x="93858" y="180561"/>
                    <a:pt x="93858" y="176528"/>
                  </a:cubicBezTo>
                  <a:cubicBezTo>
                    <a:pt x="93858" y="172495"/>
                    <a:pt x="97102" y="169268"/>
                    <a:pt x="101157" y="169268"/>
                  </a:cubicBezTo>
                  <a:lnTo>
                    <a:pt x="146165" y="169268"/>
                  </a:lnTo>
                  <a:cubicBezTo>
                    <a:pt x="156708" y="169268"/>
                    <a:pt x="165628" y="160396"/>
                    <a:pt x="165628" y="149506"/>
                  </a:cubicBezTo>
                  <a:cubicBezTo>
                    <a:pt x="165628" y="139020"/>
                    <a:pt x="156708" y="130147"/>
                    <a:pt x="146165" y="130147"/>
                  </a:cubicBezTo>
                  <a:lnTo>
                    <a:pt x="127918" y="130147"/>
                  </a:lnTo>
                  <a:cubicBezTo>
                    <a:pt x="109266" y="130147"/>
                    <a:pt x="93858" y="114822"/>
                    <a:pt x="93858" y="96269"/>
                  </a:cubicBezTo>
                  <a:cubicBezTo>
                    <a:pt x="93858" y="77717"/>
                    <a:pt x="109266" y="61988"/>
                    <a:pt x="127918" y="61988"/>
                  </a:cubicBezTo>
                  <a:close/>
                  <a:moveTo>
                    <a:pt x="337538" y="2445"/>
                  </a:moveTo>
                  <a:cubicBezTo>
                    <a:pt x="340317" y="0"/>
                    <a:pt x="344683" y="0"/>
                    <a:pt x="347462" y="2445"/>
                  </a:cubicBezTo>
                  <a:cubicBezTo>
                    <a:pt x="350240" y="5297"/>
                    <a:pt x="350240" y="10187"/>
                    <a:pt x="347462" y="12633"/>
                  </a:cubicBezTo>
                  <a:lnTo>
                    <a:pt x="317295" y="43603"/>
                  </a:lnTo>
                  <a:cubicBezTo>
                    <a:pt x="315707" y="45233"/>
                    <a:pt x="314119" y="45640"/>
                    <a:pt x="312135" y="45640"/>
                  </a:cubicBezTo>
                  <a:cubicBezTo>
                    <a:pt x="310547" y="45640"/>
                    <a:pt x="308562" y="45233"/>
                    <a:pt x="307372" y="43603"/>
                  </a:cubicBezTo>
                  <a:cubicBezTo>
                    <a:pt x="304593" y="40750"/>
                    <a:pt x="304593" y="36268"/>
                    <a:pt x="307372" y="33415"/>
                  </a:cubicBezTo>
                  <a:close/>
                  <a:moveTo>
                    <a:pt x="109033" y="2445"/>
                  </a:moveTo>
                  <a:cubicBezTo>
                    <a:pt x="111414" y="0"/>
                    <a:pt x="116177" y="0"/>
                    <a:pt x="118956" y="2445"/>
                  </a:cubicBezTo>
                  <a:lnTo>
                    <a:pt x="149123" y="33415"/>
                  </a:lnTo>
                  <a:cubicBezTo>
                    <a:pt x="151901" y="36268"/>
                    <a:pt x="151901" y="40750"/>
                    <a:pt x="149123" y="43603"/>
                  </a:cubicBezTo>
                  <a:cubicBezTo>
                    <a:pt x="147535" y="45233"/>
                    <a:pt x="145947" y="45640"/>
                    <a:pt x="143962" y="45640"/>
                  </a:cubicBezTo>
                  <a:cubicBezTo>
                    <a:pt x="142375" y="45640"/>
                    <a:pt x="140390" y="45233"/>
                    <a:pt x="139199" y="43603"/>
                  </a:cubicBezTo>
                  <a:lnTo>
                    <a:pt x="109033" y="12633"/>
                  </a:lnTo>
                  <a:cubicBezTo>
                    <a:pt x="106254" y="10187"/>
                    <a:pt x="106254" y="5297"/>
                    <a:pt x="109033" y="2445"/>
                  </a:cubicBezTo>
                  <a:close/>
                  <a:moveTo>
                    <a:pt x="228254" y="0"/>
                  </a:moveTo>
                  <a:cubicBezTo>
                    <a:pt x="232083" y="0"/>
                    <a:pt x="235146" y="3667"/>
                    <a:pt x="235146" y="7335"/>
                  </a:cubicBezTo>
                  <a:lnTo>
                    <a:pt x="235146" y="38305"/>
                  </a:lnTo>
                  <a:cubicBezTo>
                    <a:pt x="235146" y="42380"/>
                    <a:pt x="232083" y="45640"/>
                    <a:pt x="228254" y="45640"/>
                  </a:cubicBezTo>
                  <a:cubicBezTo>
                    <a:pt x="224425" y="45640"/>
                    <a:pt x="221362" y="42380"/>
                    <a:pt x="221362" y="38305"/>
                  </a:cubicBezTo>
                  <a:lnTo>
                    <a:pt x="221362" y="7335"/>
                  </a:lnTo>
                  <a:cubicBezTo>
                    <a:pt x="221362" y="3667"/>
                    <a:pt x="224425" y="0"/>
                    <a:pt x="228254" y="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pic>
        <p:nvPicPr>
          <p:cNvPr id="472" name="Google Shape;472;p30"/>
          <p:cNvPicPr preferRelativeResize="0"/>
          <p:nvPr/>
        </p:nvPicPr>
        <p:blipFill>
          <a:blip r:embed="rId3">
            <a:alphaModFix/>
          </a:blip>
          <a:stretch>
            <a:fillRect/>
          </a:stretch>
        </p:blipFill>
        <p:spPr>
          <a:xfrm>
            <a:off x="468875" y="3386576"/>
            <a:ext cx="3202702" cy="7142927"/>
          </a:xfrm>
          <a:prstGeom prst="rect">
            <a:avLst/>
          </a:prstGeom>
          <a:noFill/>
          <a:ln>
            <a:noFill/>
          </a:ln>
        </p:spPr>
      </p:pic>
      <p:pic>
        <p:nvPicPr>
          <p:cNvPr id="473" name="Google Shape;473;p30"/>
          <p:cNvPicPr preferRelativeResize="0"/>
          <p:nvPr/>
        </p:nvPicPr>
        <p:blipFill>
          <a:blip r:embed="rId4">
            <a:alphaModFix/>
          </a:blip>
          <a:stretch>
            <a:fillRect/>
          </a:stretch>
        </p:blipFill>
        <p:spPr>
          <a:xfrm>
            <a:off x="3965072" y="3462145"/>
            <a:ext cx="3202702" cy="7142907"/>
          </a:xfrm>
          <a:prstGeom prst="rect">
            <a:avLst/>
          </a:prstGeom>
          <a:noFill/>
          <a:ln>
            <a:noFill/>
          </a:ln>
        </p:spPr>
      </p:pic>
      <p:pic>
        <p:nvPicPr>
          <p:cNvPr id="474" name="Google Shape;474;p30"/>
          <p:cNvPicPr preferRelativeResize="0"/>
          <p:nvPr/>
        </p:nvPicPr>
        <p:blipFill>
          <a:blip r:embed="rId5">
            <a:alphaModFix/>
          </a:blip>
          <a:stretch>
            <a:fillRect/>
          </a:stretch>
        </p:blipFill>
        <p:spPr>
          <a:xfrm>
            <a:off x="7333774" y="3408575"/>
            <a:ext cx="3202702" cy="714296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31"/>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0" name="Google Shape;480;p31"/>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1" name="Google Shape;481;p31"/>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2" name="Google Shape;482;p31"/>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3" name="Google Shape;483;p31"/>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4" name="Google Shape;484;p31"/>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5" name="Google Shape;485;p31"/>
          <p:cNvSpPr txBox="1"/>
          <p:nvPr/>
        </p:nvSpPr>
        <p:spPr>
          <a:xfrm>
            <a:off x="3706784" y="5272638"/>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3: Friends</a:t>
            </a:r>
            <a:endParaRPr sz="200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32"/>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91" name="Google Shape;491;p32"/>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92" name="Google Shape;492;p32"/>
          <p:cNvSpPr/>
          <p:nvPr/>
        </p:nvSpPr>
        <p:spPr>
          <a:xfrm flipH="1" rot="-5400000">
            <a:off x="18811292" y="164715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93" name="Google Shape;493;p32"/>
          <p:cNvSpPr/>
          <p:nvPr/>
        </p:nvSpPr>
        <p:spPr>
          <a:xfrm rot="6299965">
            <a:off x="25215680" y="8212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94" name="Google Shape;494;p32"/>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95" name="Google Shape;495;p3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Change #3: Friends</a:t>
            </a:r>
            <a:endParaRPr/>
          </a:p>
        </p:txBody>
      </p:sp>
      <p:sp>
        <p:nvSpPr>
          <p:cNvPr id="496" name="Google Shape;496;p32"/>
          <p:cNvSpPr txBox="1"/>
          <p:nvPr/>
        </p:nvSpPr>
        <p:spPr>
          <a:xfrm>
            <a:off x="1176623" y="5179050"/>
            <a:ext cx="3952200" cy="36633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Before</a:t>
            </a:r>
            <a:r>
              <a:rPr lang="en-US" sz="4000">
                <a:solidFill>
                  <a:schemeClr val="lt1"/>
                </a:solidFill>
                <a:latin typeface="Montserrat Light"/>
                <a:ea typeface="Montserrat Light"/>
                <a:cs typeface="Montserrat Light"/>
                <a:sym typeface="Montserrat Light"/>
              </a:rPr>
              <a:t>: </a:t>
            </a:r>
            <a:endParaRPr sz="40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4000">
                <a:solidFill>
                  <a:schemeClr val="lt1"/>
                </a:solidFill>
                <a:latin typeface="Montserrat Light"/>
                <a:ea typeface="Montserrat Light"/>
                <a:cs typeface="Montserrat Light"/>
                <a:sym typeface="Montserrat Light"/>
              </a:rPr>
              <a:t>Could not navigate to friends in task flows</a:t>
            </a:r>
            <a:endParaRPr b="1" sz="2200">
              <a:solidFill>
                <a:schemeClr val="lt1"/>
              </a:solidFill>
            </a:endParaRPr>
          </a:p>
        </p:txBody>
      </p:sp>
      <p:sp>
        <p:nvSpPr>
          <p:cNvPr id="497" name="Google Shape;497;p32"/>
          <p:cNvSpPr txBox="1"/>
          <p:nvPr/>
        </p:nvSpPr>
        <p:spPr>
          <a:xfrm>
            <a:off x="7936949" y="12074350"/>
            <a:ext cx="153756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After</a:t>
            </a:r>
            <a:r>
              <a:rPr lang="en-US" sz="4000">
                <a:solidFill>
                  <a:schemeClr val="lt1"/>
                </a:solidFill>
                <a:latin typeface="Montserrat Light"/>
                <a:ea typeface="Montserrat Light"/>
                <a:cs typeface="Montserrat Light"/>
                <a:sym typeface="Montserrat Light"/>
              </a:rPr>
              <a:t>: </a:t>
            </a:r>
            <a:r>
              <a:rPr lang="en-US" sz="4000">
                <a:solidFill>
                  <a:schemeClr val="lt1"/>
                </a:solidFill>
                <a:latin typeface="Montserrat Light"/>
                <a:ea typeface="Montserrat Light"/>
                <a:cs typeface="Montserrat Light"/>
                <a:sym typeface="Montserrat Light"/>
              </a:rPr>
              <a:t>Access</a:t>
            </a:r>
            <a:r>
              <a:rPr lang="en-US" sz="4000">
                <a:solidFill>
                  <a:schemeClr val="lt1"/>
                </a:solidFill>
                <a:latin typeface="Montserrat Light"/>
                <a:ea typeface="Montserrat Light"/>
                <a:cs typeface="Montserrat Light"/>
                <a:sym typeface="Montserrat Light"/>
              </a:rPr>
              <a:t> friends and chat / schedule directly </a:t>
            </a:r>
            <a:endParaRPr b="1" sz="2200">
              <a:solidFill>
                <a:schemeClr val="lt1"/>
              </a:solidFill>
            </a:endParaRPr>
          </a:p>
        </p:txBody>
      </p:sp>
      <p:sp>
        <p:nvSpPr>
          <p:cNvPr id="498" name="Google Shape;498;p32"/>
          <p:cNvSpPr/>
          <p:nvPr/>
        </p:nvSpPr>
        <p:spPr>
          <a:xfrm>
            <a:off x="5128825" y="6568198"/>
            <a:ext cx="1634100" cy="885000"/>
          </a:xfrm>
          <a:prstGeom prst="rightArrow">
            <a:avLst>
              <a:gd fmla="val 50000" name="adj1"/>
              <a:gd fmla="val 50000" name="adj2"/>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pic>
        <p:nvPicPr>
          <p:cNvPr id="499" name="Google Shape;499;p32"/>
          <p:cNvPicPr preferRelativeResize="0"/>
          <p:nvPr/>
        </p:nvPicPr>
        <p:blipFill>
          <a:blip r:embed="rId3">
            <a:alphaModFix/>
          </a:blip>
          <a:stretch>
            <a:fillRect/>
          </a:stretch>
        </p:blipFill>
        <p:spPr>
          <a:xfrm>
            <a:off x="7579775" y="3078137"/>
            <a:ext cx="3693099" cy="7559725"/>
          </a:xfrm>
          <a:prstGeom prst="rect">
            <a:avLst/>
          </a:prstGeom>
          <a:noFill/>
          <a:ln>
            <a:noFill/>
          </a:ln>
        </p:spPr>
      </p:pic>
      <p:pic>
        <p:nvPicPr>
          <p:cNvPr id="500" name="Google Shape;500;p32"/>
          <p:cNvPicPr preferRelativeResize="0"/>
          <p:nvPr/>
        </p:nvPicPr>
        <p:blipFill>
          <a:blip r:embed="rId4">
            <a:alphaModFix/>
          </a:blip>
          <a:stretch>
            <a:fillRect/>
          </a:stretch>
        </p:blipFill>
        <p:spPr>
          <a:xfrm>
            <a:off x="11720725" y="3101063"/>
            <a:ext cx="3552550" cy="7739475"/>
          </a:xfrm>
          <a:prstGeom prst="rect">
            <a:avLst/>
          </a:prstGeom>
          <a:noFill/>
          <a:ln>
            <a:noFill/>
          </a:ln>
        </p:spPr>
      </p:pic>
      <p:sp>
        <p:nvSpPr>
          <p:cNvPr id="501" name="Google Shape;501;p32"/>
          <p:cNvSpPr/>
          <p:nvPr/>
        </p:nvSpPr>
        <p:spPr>
          <a:xfrm>
            <a:off x="15953175" y="6857998"/>
            <a:ext cx="1634100" cy="885000"/>
          </a:xfrm>
          <a:prstGeom prst="rightArrow">
            <a:avLst>
              <a:gd fmla="val 50000" name="adj1"/>
              <a:gd fmla="val 50000" name="adj2"/>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502" name="Google Shape;502;p32"/>
          <p:cNvSpPr txBox="1"/>
          <p:nvPr/>
        </p:nvSpPr>
        <p:spPr>
          <a:xfrm>
            <a:off x="9947950" y="11108875"/>
            <a:ext cx="84408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accent4"/>
                </a:solidFill>
                <a:latin typeface="Montserrat Light"/>
                <a:ea typeface="Montserrat Light"/>
                <a:cs typeface="Montserrat Light"/>
                <a:sym typeface="Montserrat Light"/>
              </a:rPr>
              <a:t>Figma</a:t>
            </a:r>
            <a:endParaRPr b="1" sz="2200">
              <a:solidFill>
                <a:schemeClr val="accent4"/>
              </a:solidFill>
            </a:endParaRPr>
          </a:p>
        </p:txBody>
      </p:sp>
      <p:sp>
        <p:nvSpPr>
          <p:cNvPr id="503" name="Google Shape;503;p32"/>
          <p:cNvSpPr txBox="1"/>
          <p:nvPr/>
        </p:nvSpPr>
        <p:spPr>
          <a:xfrm>
            <a:off x="18114775" y="11131213"/>
            <a:ext cx="84408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accent4"/>
                </a:solidFill>
                <a:latin typeface="Montserrat Light"/>
                <a:ea typeface="Montserrat Light"/>
                <a:cs typeface="Montserrat Light"/>
                <a:sym typeface="Montserrat Light"/>
              </a:rPr>
              <a:t>Implementation</a:t>
            </a:r>
            <a:endParaRPr b="1" sz="2200">
              <a:solidFill>
                <a:schemeClr val="accent4"/>
              </a:solidFill>
            </a:endParaRPr>
          </a:p>
        </p:txBody>
      </p:sp>
      <p:pic>
        <p:nvPicPr>
          <p:cNvPr id="504" name="Google Shape;504;p32"/>
          <p:cNvPicPr preferRelativeResize="0"/>
          <p:nvPr/>
        </p:nvPicPr>
        <p:blipFill rotWithShape="1">
          <a:blip r:embed="rId5">
            <a:alphaModFix/>
          </a:blip>
          <a:srcRect b="2386" l="0" r="0" t="4006"/>
          <a:stretch/>
        </p:blipFill>
        <p:spPr>
          <a:xfrm>
            <a:off x="18267175" y="3111925"/>
            <a:ext cx="3819269" cy="773947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33"/>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0" name="Google Shape;510;p33"/>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1" name="Google Shape;511;p33"/>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2" name="Google Shape;512;p3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Feedback &amp; Implementation</a:t>
            </a:r>
            <a:endParaRPr/>
          </a:p>
        </p:txBody>
      </p:sp>
      <p:sp>
        <p:nvSpPr>
          <p:cNvPr id="513" name="Google Shape;513;p33"/>
          <p:cNvSpPr txBox="1"/>
          <p:nvPr/>
        </p:nvSpPr>
        <p:spPr>
          <a:xfrm>
            <a:off x="10351525" y="7631425"/>
            <a:ext cx="12953100" cy="708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Text was hard to read, poor contrast (H8, H11)</a:t>
            </a:r>
            <a:endParaRPr b="1" sz="2200">
              <a:solidFill>
                <a:schemeClr val="lt1"/>
              </a:solidFill>
            </a:endParaRPr>
          </a:p>
        </p:txBody>
      </p:sp>
      <p:sp>
        <p:nvSpPr>
          <p:cNvPr id="514" name="Google Shape;514;p33"/>
          <p:cNvSpPr txBox="1"/>
          <p:nvPr/>
        </p:nvSpPr>
        <p:spPr>
          <a:xfrm>
            <a:off x="10354050" y="4139050"/>
            <a:ext cx="12502800" cy="14469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Difficult to Navigate to Friends Directly (H7)</a:t>
            </a:r>
            <a:endParaRPr b="1" sz="2200">
              <a:solidFill>
                <a:schemeClr val="lt1"/>
              </a:solidFill>
            </a:endParaRPr>
          </a:p>
          <a:p>
            <a:pPr indent="0" lvl="0" marL="0" marR="0" rtl="0" algn="l">
              <a:lnSpc>
                <a:spcPct val="120000"/>
              </a:lnSpc>
              <a:spcBef>
                <a:spcPts val="0"/>
              </a:spcBef>
              <a:spcAft>
                <a:spcPts val="0"/>
              </a:spcAft>
              <a:buNone/>
            </a:pPr>
            <a:r>
              <a:t/>
            </a:r>
            <a:endParaRPr b="1" sz="4000">
              <a:solidFill>
                <a:schemeClr val="lt1"/>
              </a:solidFill>
              <a:latin typeface="Montserrat"/>
              <a:ea typeface="Montserrat"/>
              <a:cs typeface="Montserrat"/>
              <a:sym typeface="Montserrat"/>
            </a:endParaRPr>
          </a:p>
        </p:txBody>
      </p:sp>
      <p:cxnSp>
        <p:nvCxnSpPr>
          <p:cNvPr id="515" name="Google Shape;515;p33"/>
          <p:cNvCxnSpPr/>
          <p:nvPr/>
        </p:nvCxnSpPr>
        <p:spPr>
          <a:xfrm>
            <a:off x="9829329" y="4023094"/>
            <a:ext cx="0" cy="1080000"/>
          </a:xfrm>
          <a:prstGeom prst="straightConnector1">
            <a:avLst/>
          </a:prstGeom>
          <a:noFill/>
          <a:ln cap="rnd" cmpd="sng" w="50800">
            <a:solidFill>
              <a:schemeClr val="accent2"/>
            </a:solidFill>
            <a:prstDash val="solid"/>
            <a:round/>
            <a:headEnd len="sm" w="sm" type="none"/>
            <a:tailEnd len="sm" w="sm" type="none"/>
          </a:ln>
        </p:spPr>
      </p:cxnSp>
      <p:sp>
        <p:nvSpPr>
          <p:cNvPr id="516" name="Google Shape;516;p33"/>
          <p:cNvSpPr/>
          <p:nvPr/>
        </p:nvSpPr>
        <p:spPr>
          <a:xfrm rot="8100000">
            <a:off x="7687581" y="437050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7" name="Google Shape;517;p33"/>
          <p:cNvSpPr txBox="1"/>
          <p:nvPr/>
        </p:nvSpPr>
        <p:spPr>
          <a:xfrm>
            <a:off x="8907101" y="4062850"/>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1</a:t>
            </a:r>
            <a:endParaRPr sz="2500"/>
          </a:p>
        </p:txBody>
      </p:sp>
      <p:cxnSp>
        <p:nvCxnSpPr>
          <p:cNvPr id="518" name="Google Shape;518;p33"/>
          <p:cNvCxnSpPr/>
          <p:nvPr/>
        </p:nvCxnSpPr>
        <p:spPr>
          <a:xfrm>
            <a:off x="9860404" y="7631431"/>
            <a:ext cx="0" cy="1080000"/>
          </a:xfrm>
          <a:prstGeom prst="straightConnector1">
            <a:avLst/>
          </a:prstGeom>
          <a:noFill/>
          <a:ln cap="rnd" cmpd="sng" w="50800">
            <a:solidFill>
              <a:schemeClr val="accent2"/>
            </a:solidFill>
            <a:prstDash val="solid"/>
            <a:round/>
            <a:headEnd len="sm" w="sm" type="none"/>
            <a:tailEnd len="sm" w="sm" type="none"/>
          </a:ln>
        </p:spPr>
      </p:cxnSp>
      <p:sp>
        <p:nvSpPr>
          <p:cNvPr id="519" name="Google Shape;519;p33"/>
          <p:cNvSpPr/>
          <p:nvPr/>
        </p:nvSpPr>
        <p:spPr>
          <a:xfrm rot="8100000">
            <a:off x="7718656" y="7978839"/>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20" name="Google Shape;520;p33"/>
          <p:cNvSpPr txBox="1"/>
          <p:nvPr/>
        </p:nvSpPr>
        <p:spPr>
          <a:xfrm>
            <a:off x="8938176" y="7671188"/>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2</a:t>
            </a:r>
            <a:endParaRPr sz="2500"/>
          </a:p>
        </p:txBody>
      </p:sp>
      <p:sp>
        <p:nvSpPr>
          <p:cNvPr id="521" name="Google Shape;521;p33"/>
          <p:cNvSpPr txBox="1"/>
          <p:nvPr/>
        </p:nvSpPr>
        <p:spPr>
          <a:xfrm>
            <a:off x="9749275" y="5190075"/>
            <a:ext cx="13904100" cy="21396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4000">
                <a:solidFill>
                  <a:schemeClr val="accent4"/>
                </a:solidFill>
                <a:latin typeface="Montserrat Light"/>
                <a:ea typeface="Montserrat Light"/>
                <a:cs typeface="Montserrat Light"/>
                <a:sym typeface="Montserrat Light"/>
              </a:rPr>
              <a:t>-&gt; Added </a:t>
            </a:r>
            <a:r>
              <a:rPr b="1" lang="en-US" sz="4000">
                <a:solidFill>
                  <a:schemeClr val="accent4"/>
                </a:solidFill>
                <a:latin typeface="Montserrat"/>
                <a:ea typeface="Montserrat"/>
                <a:cs typeface="Montserrat"/>
                <a:sym typeface="Montserrat"/>
              </a:rPr>
              <a:t>People Tab</a:t>
            </a:r>
            <a:r>
              <a:rPr lang="en-US" sz="4000">
                <a:solidFill>
                  <a:schemeClr val="accent4"/>
                </a:solidFill>
                <a:latin typeface="Montserrat Light"/>
                <a:ea typeface="Montserrat Light"/>
                <a:cs typeface="Montserrat Light"/>
                <a:sym typeface="Montserrat Light"/>
              </a:rPr>
              <a:t> in the navigation bar to </a:t>
            </a:r>
            <a:r>
              <a:rPr b="1" lang="en-US" sz="4000">
                <a:solidFill>
                  <a:schemeClr val="accent4"/>
                </a:solidFill>
                <a:latin typeface="Montserrat"/>
                <a:ea typeface="Montserrat"/>
                <a:cs typeface="Montserrat"/>
                <a:sym typeface="Montserrat"/>
              </a:rPr>
              <a:t>access</a:t>
            </a:r>
            <a:r>
              <a:rPr lang="en-US" sz="4000">
                <a:solidFill>
                  <a:schemeClr val="accent4"/>
                </a:solidFill>
                <a:latin typeface="Montserrat Light"/>
                <a:ea typeface="Montserrat Light"/>
                <a:cs typeface="Montserrat Light"/>
                <a:sym typeface="Montserrat Light"/>
              </a:rPr>
              <a:t> conversations/plans </a:t>
            </a:r>
            <a:r>
              <a:rPr b="1" lang="en-US" sz="4000">
                <a:solidFill>
                  <a:schemeClr val="accent4"/>
                </a:solidFill>
                <a:latin typeface="Montserrat"/>
                <a:ea typeface="Montserrat"/>
                <a:cs typeface="Montserrat"/>
                <a:sym typeface="Montserrat"/>
              </a:rPr>
              <a:t>directly</a:t>
            </a:r>
            <a:endParaRPr b="1" sz="2200">
              <a:solidFill>
                <a:schemeClr val="accent4"/>
              </a:solidFill>
              <a:latin typeface="Montserrat"/>
              <a:ea typeface="Montserrat"/>
              <a:cs typeface="Montserrat"/>
              <a:sym typeface="Montserrat"/>
            </a:endParaRPr>
          </a:p>
          <a:p>
            <a:pPr indent="0" lvl="0" marL="0" marR="0" rtl="0" algn="l">
              <a:lnSpc>
                <a:spcPct val="120000"/>
              </a:lnSpc>
              <a:spcBef>
                <a:spcPts val="0"/>
              </a:spcBef>
              <a:spcAft>
                <a:spcPts val="0"/>
              </a:spcAft>
              <a:buNone/>
            </a:pPr>
            <a:r>
              <a:t/>
            </a:r>
            <a:endParaRPr sz="3700">
              <a:solidFill>
                <a:schemeClr val="accent4"/>
              </a:solidFill>
              <a:latin typeface="Montserrat Light"/>
              <a:ea typeface="Montserrat Light"/>
              <a:cs typeface="Montserrat Light"/>
              <a:sym typeface="Montserrat Light"/>
            </a:endParaRPr>
          </a:p>
        </p:txBody>
      </p:sp>
      <p:sp>
        <p:nvSpPr>
          <p:cNvPr id="522" name="Google Shape;522;p33"/>
          <p:cNvSpPr txBox="1"/>
          <p:nvPr/>
        </p:nvSpPr>
        <p:spPr>
          <a:xfrm>
            <a:off x="9901675" y="8813700"/>
            <a:ext cx="12361200" cy="21858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4000">
                <a:solidFill>
                  <a:schemeClr val="accent4"/>
                </a:solidFill>
                <a:latin typeface="Montserrat Light"/>
                <a:ea typeface="Montserrat Light"/>
                <a:cs typeface="Montserrat Light"/>
                <a:sym typeface="Montserrat Light"/>
              </a:rPr>
              <a:t>-&gt; </a:t>
            </a:r>
            <a:r>
              <a:rPr b="1" lang="en-US" sz="4000">
                <a:solidFill>
                  <a:schemeClr val="accent4"/>
                </a:solidFill>
                <a:latin typeface="Montserrat"/>
                <a:ea typeface="Montserrat"/>
                <a:cs typeface="Montserrat"/>
                <a:sym typeface="Montserrat"/>
              </a:rPr>
              <a:t>Consistent</a:t>
            </a:r>
            <a:r>
              <a:rPr lang="en-US" sz="4000">
                <a:solidFill>
                  <a:schemeClr val="accent4"/>
                </a:solidFill>
                <a:latin typeface="Montserrat Light"/>
                <a:ea typeface="Montserrat Light"/>
                <a:cs typeface="Montserrat Light"/>
                <a:sym typeface="Montserrat Light"/>
              </a:rPr>
              <a:t> card style and background to increase contrast; </a:t>
            </a:r>
            <a:r>
              <a:rPr b="1" lang="en-US" sz="4000">
                <a:solidFill>
                  <a:schemeClr val="accent4"/>
                </a:solidFill>
                <a:latin typeface="Montserrat"/>
                <a:ea typeface="Montserrat"/>
                <a:cs typeface="Montserrat"/>
                <a:sym typeface="Montserrat"/>
              </a:rPr>
              <a:t>more readable font</a:t>
            </a:r>
            <a:r>
              <a:rPr lang="en-US" sz="4000">
                <a:solidFill>
                  <a:schemeClr val="accent4"/>
                </a:solidFill>
                <a:latin typeface="Montserrat Light"/>
                <a:ea typeface="Montserrat Light"/>
                <a:cs typeface="Montserrat Light"/>
                <a:sym typeface="Montserrat Light"/>
              </a:rPr>
              <a:t> size and style</a:t>
            </a:r>
            <a:endParaRPr sz="2200">
              <a:solidFill>
                <a:schemeClr val="accent4"/>
              </a:solidFill>
              <a:latin typeface="Montserrat Light"/>
              <a:ea typeface="Montserrat Light"/>
              <a:cs typeface="Montserrat Light"/>
              <a:sym typeface="Montserrat Light"/>
            </a:endParaRPr>
          </a:p>
        </p:txBody>
      </p:sp>
      <p:pic>
        <p:nvPicPr>
          <p:cNvPr id="523" name="Google Shape;523;p33"/>
          <p:cNvPicPr preferRelativeResize="0"/>
          <p:nvPr/>
        </p:nvPicPr>
        <p:blipFill rotWithShape="1">
          <a:blip r:embed="rId3">
            <a:alphaModFix/>
          </a:blip>
          <a:srcRect b="2386" l="0" r="0" t="4006"/>
          <a:stretch/>
        </p:blipFill>
        <p:spPr>
          <a:xfrm>
            <a:off x="1520825" y="2468737"/>
            <a:ext cx="5018951" cy="1017052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34"/>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29" name="Google Shape;529;p34"/>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0" name="Google Shape;530;p34"/>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1" name="Google Shape;531;p3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Rationale</a:t>
            </a:r>
            <a:endParaRPr/>
          </a:p>
        </p:txBody>
      </p:sp>
      <p:sp>
        <p:nvSpPr>
          <p:cNvPr id="532" name="Google Shape;532;p34"/>
          <p:cNvSpPr txBox="1"/>
          <p:nvPr/>
        </p:nvSpPr>
        <p:spPr>
          <a:xfrm>
            <a:off x="10510450" y="6977050"/>
            <a:ext cx="10817400" cy="708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4000">
                <a:solidFill>
                  <a:schemeClr val="lt1"/>
                </a:solidFill>
                <a:latin typeface="Montserrat Light"/>
                <a:ea typeface="Montserrat Light"/>
                <a:cs typeface="Montserrat Light"/>
                <a:sym typeface="Montserrat Light"/>
              </a:rPr>
              <a:t>Better </a:t>
            </a:r>
            <a:r>
              <a:rPr b="1" lang="en-US" sz="4000">
                <a:solidFill>
                  <a:schemeClr val="lt1"/>
                </a:solidFill>
                <a:latin typeface="Montserrat"/>
                <a:ea typeface="Montserrat"/>
                <a:cs typeface="Montserrat"/>
                <a:sym typeface="Montserrat"/>
              </a:rPr>
              <a:t>readability</a:t>
            </a:r>
            <a:r>
              <a:rPr lang="en-US" sz="4000">
                <a:solidFill>
                  <a:schemeClr val="lt1"/>
                </a:solidFill>
                <a:latin typeface="Montserrat Light"/>
                <a:ea typeface="Montserrat Light"/>
                <a:cs typeface="Montserrat Light"/>
                <a:sym typeface="Montserrat Light"/>
              </a:rPr>
              <a:t> and </a:t>
            </a:r>
            <a:r>
              <a:rPr b="1" lang="en-US" sz="4000">
                <a:solidFill>
                  <a:schemeClr val="lt1"/>
                </a:solidFill>
                <a:latin typeface="Montserrat"/>
                <a:ea typeface="Montserrat"/>
                <a:cs typeface="Montserrat"/>
                <a:sym typeface="Montserrat"/>
              </a:rPr>
              <a:t>accessibility</a:t>
            </a:r>
            <a:endParaRPr b="1" sz="2200">
              <a:solidFill>
                <a:schemeClr val="lt1"/>
              </a:solidFill>
              <a:latin typeface="Montserrat"/>
              <a:ea typeface="Montserrat"/>
              <a:cs typeface="Montserrat"/>
              <a:sym typeface="Montserrat"/>
            </a:endParaRPr>
          </a:p>
        </p:txBody>
      </p:sp>
      <p:sp>
        <p:nvSpPr>
          <p:cNvPr id="533" name="Google Shape;533;p34"/>
          <p:cNvSpPr txBox="1"/>
          <p:nvPr/>
        </p:nvSpPr>
        <p:spPr>
          <a:xfrm>
            <a:off x="10444384" y="4179500"/>
            <a:ext cx="9547800" cy="708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000">
                <a:solidFill>
                  <a:schemeClr val="lt1"/>
                </a:solidFill>
                <a:latin typeface="Montserrat"/>
                <a:ea typeface="Montserrat"/>
                <a:cs typeface="Montserrat"/>
                <a:sym typeface="Montserrat"/>
              </a:rPr>
              <a:t>Easier access</a:t>
            </a:r>
            <a:r>
              <a:rPr lang="en-US" sz="4000">
                <a:solidFill>
                  <a:schemeClr val="lt1"/>
                </a:solidFill>
                <a:latin typeface="Montserrat Light"/>
                <a:ea typeface="Montserrat Light"/>
                <a:cs typeface="Montserrat Light"/>
                <a:sym typeface="Montserrat Light"/>
              </a:rPr>
              <a:t> to main functionalities</a:t>
            </a:r>
            <a:endParaRPr b="1" sz="4000">
              <a:solidFill>
                <a:schemeClr val="lt1"/>
              </a:solidFill>
              <a:latin typeface="Montserrat"/>
              <a:ea typeface="Montserrat"/>
              <a:cs typeface="Montserrat"/>
              <a:sym typeface="Montserrat"/>
            </a:endParaRPr>
          </a:p>
        </p:txBody>
      </p:sp>
      <p:cxnSp>
        <p:nvCxnSpPr>
          <p:cNvPr id="534" name="Google Shape;534;p34"/>
          <p:cNvCxnSpPr/>
          <p:nvPr/>
        </p:nvCxnSpPr>
        <p:spPr>
          <a:xfrm>
            <a:off x="10022454" y="4175944"/>
            <a:ext cx="0" cy="1080000"/>
          </a:xfrm>
          <a:prstGeom prst="straightConnector1">
            <a:avLst/>
          </a:prstGeom>
          <a:noFill/>
          <a:ln cap="rnd" cmpd="sng" w="50800">
            <a:solidFill>
              <a:schemeClr val="accent2"/>
            </a:solidFill>
            <a:prstDash val="solid"/>
            <a:round/>
            <a:headEnd len="sm" w="sm" type="none"/>
            <a:tailEnd len="sm" w="sm" type="none"/>
          </a:ln>
        </p:spPr>
      </p:cxnSp>
      <p:cxnSp>
        <p:nvCxnSpPr>
          <p:cNvPr id="535" name="Google Shape;535;p34"/>
          <p:cNvCxnSpPr/>
          <p:nvPr/>
        </p:nvCxnSpPr>
        <p:spPr>
          <a:xfrm>
            <a:off x="10012004" y="7039719"/>
            <a:ext cx="0" cy="1080000"/>
          </a:xfrm>
          <a:prstGeom prst="straightConnector1">
            <a:avLst/>
          </a:prstGeom>
          <a:noFill/>
          <a:ln cap="rnd" cmpd="sng" w="50800">
            <a:solidFill>
              <a:schemeClr val="accent2"/>
            </a:solidFill>
            <a:prstDash val="solid"/>
            <a:round/>
            <a:headEnd len="sm" w="sm" type="none"/>
            <a:tailEnd len="sm" w="sm" type="none"/>
          </a:ln>
        </p:spPr>
      </p:cxnSp>
      <p:sp>
        <p:nvSpPr>
          <p:cNvPr id="536" name="Google Shape;536;p34"/>
          <p:cNvSpPr txBox="1"/>
          <p:nvPr/>
        </p:nvSpPr>
        <p:spPr>
          <a:xfrm>
            <a:off x="9100226" y="4215700"/>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1</a:t>
            </a:r>
            <a:endParaRPr sz="2500"/>
          </a:p>
        </p:txBody>
      </p:sp>
      <p:sp>
        <p:nvSpPr>
          <p:cNvPr id="537" name="Google Shape;537;p34"/>
          <p:cNvSpPr/>
          <p:nvPr/>
        </p:nvSpPr>
        <p:spPr>
          <a:xfrm rot="8100000">
            <a:off x="7880706" y="45233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8" name="Google Shape;538;p34"/>
          <p:cNvSpPr/>
          <p:nvPr/>
        </p:nvSpPr>
        <p:spPr>
          <a:xfrm rot="8100000">
            <a:off x="7870256" y="738712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9" name="Google Shape;539;p34"/>
          <p:cNvSpPr txBox="1"/>
          <p:nvPr/>
        </p:nvSpPr>
        <p:spPr>
          <a:xfrm>
            <a:off x="9089776" y="7079475"/>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2</a:t>
            </a:r>
            <a:endParaRPr sz="2500"/>
          </a:p>
        </p:txBody>
      </p:sp>
      <p:pic>
        <p:nvPicPr>
          <p:cNvPr id="540" name="Google Shape;540;p34"/>
          <p:cNvPicPr preferRelativeResize="0"/>
          <p:nvPr/>
        </p:nvPicPr>
        <p:blipFill rotWithShape="1">
          <a:blip r:embed="rId3">
            <a:alphaModFix/>
          </a:blip>
          <a:srcRect b="2386" l="0" r="0" t="4006"/>
          <a:stretch/>
        </p:blipFill>
        <p:spPr>
          <a:xfrm>
            <a:off x="1520825" y="2468737"/>
            <a:ext cx="5018951" cy="10170527"/>
          </a:xfrm>
          <a:prstGeom prst="rect">
            <a:avLst/>
          </a:prstGeom>
          <a:noFill/>
          <a:ln>
            <a:noFill/>
          </a:ln>
        </p:spPr>
      </p:pic>
      <p:sp>
        <p:nvSpPr>
          <p:cNvPr id="541" name="Google Shape;541;p34"/>
          <p:cNvSpPr txBox="1"/>
          <p:nvPr/>
        </p:nvSpPr>
        <p:spPr>
          <a:xfrm>
            <a:off x="10437033" y="9939425"/>
            <a:ext cx="84408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000">
                <a:solidFill>
                  <a:schemeClr val="lt1"/>
                </a:solidFill>
                <a:latin typeface="Montserrat Light"/>
                <a:ea typeface="Montserrat Light"/>
                <a:cs typeface="Montserrat Light"/>
                <a:sym typeface="Montserrat Light"/>
              </a:rPr>
              <a:t>More </a:t>
            </a:r>
            <a:r>
              <a:rPr b="1" lang="en-US" sz="4000">
                <a:solidFill>
                  <a:schemeClr val="lt1"/>
                </a:solidFill>
                <a:latin typeface="Montserrat"/>
                <a:ea typeface="Montserrat"/>
                <a:cs typeface="Montserrat"/>
                <a:sym typeface="Montserrat"/>
              </a:rPr>
              <a:t>intuitive navigation</a:t>
            </a:r>
            <a:endParaRPr b="1" sz="2200">
              <a:solidFill>
                <a:schemeClr val="lt1"/>
              </a:solidFill>
            </a:endParaRPr>
          </a:p>
        </p:txBody>
      </p:sp>
      <p:cxnSp>
        <p:nvCxnSpPr>
          <p:cNvPr id="542" name="Google Shape;542;p34"/>
          <p:cNvCxnSpPr/>
          <p:nvPr/>
        </p:nvCxnSpPr>
        <p:spPr>
          <a:xfrm>
            <a:off x="10011992" y="9766769"/>
            <a:ext cx="0" cy="1080000"/>
          </a:xfrm>
          <a:prstGeom prst="straightConnector1">
            <a:avLst/>
          </a:prstGeom>
          <a:noFill/>
          <a:ln cap="rnd" cmpd="sng" w="50800">
            <a:solidFill>
              <a:schemeClr val="accent2"/>
            </a:solidFill>
            <a:prstDash val="solid"/>
            <a:round/>
            <a:headEnd len="sm" w="sm" type="none"/>
            <a:tailEnd len="sm" w="sm" type="none"/>
          </a:ln>
        </p:spPr>
      </p:cxnSp>
      <p:sp>
        <p:nvSpPr>
          <p:cNvPr id="543" name="Google Shape;543;p34"/>
          <p:cNvSpPr/>
          <p:nvPr/>
        </p:nvSpPr>
        <p:spPr>
          <a:xfrm rot="8100000">
            <a:off x="7870244" y="10114177"/>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44" name="Google Shape;544;p34"/>
          <p:cNvSpPr txBox="1"/>
          <p:nvPr/>
        </p:nvSpPr>
        <p:spPr>
          <a:xfrm>
            <a:off x="9165963" y="9654125"/>
            <a:ext cx="397500" cy="1000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5900">
                <a:solidFill>
                  <a:schemeClr val="dk2"/>
                </a:solidFill>
                <a:latin typeface="Playfair Display"/>
                <a:ea typeface="Playfair Display"/>
                <a:cs typeface="Playfair Display"/>
                <a:sym typeface="Playfair Display"/>
              </a:rPr>
              <a:t>3</a:t>
            </a:r>
            <a:endParaRPr sz="25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35"/>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0" name="Google Shape;550;p35"/>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1" name="Google Shape;551;p35"/>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2" name="Google Shape;552;p35"/>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Usability Goal/Measurement Relevance</a:t>
            </a:r>
            <a:endParaRPr/>
          </a:p>
        </p:txBody>
      </p:sp>
      <p:grpSp>
        <p:nvGrpSpPr>
          <p:cNvPr id="553" name="Google Shape;553;p35"/>
          <p:cNvGrpSpPr/>
          <p:nvPr/>
        </p:nvGrpSpPr>
        <p:grpSpPr>
          <a:xfrm>
            <a:off x="14531854" y="7495900"/>
            <a:ext cx="5337935" cy="5362295"/>
            <a:chOff x="1520829" y="7582050"/>
            <a:chExt cx="5337935" cy="5362295"/>
          </a:xfrm>
        </p:grpSpPr>
        <p:sp>
          <p:nvSpPr>
            <p:cNvPr id="554" name="Google Shape;554;p35"/>
            <p:cNvSpPr/>
            <p:nvPr/>
          </p:nvSpPr>
          <p:spPr>
            <a:xfrm>
              <a:off x="2651163" y="7582050"/>
              <a:ext cx="4207601" cy="5362295"/>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5" name="Google Shape;555;p35"/>
            <p:cNvSpPr txBox="1"/>
            <p:nvPr/>
          </p:nvSpPr>
          <p:spPr>
            <a:xfrm>
              <a:off x="2858963" y="10457775"/>
              <a:ext cx="3711600" cy="2358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Message friends at your own pleasure, less structured</a:t>
              </a:r>
              <a:endParaRPr>
                <a:solidFill>
                  <a:schemeClr val="lt1"/>
                </a:solidFill>
              </a:endParaRPr>
            </a:p>
          </p:txBody>
        </p:sp>
        <p:sp>
          <p:nvSpPr>
            <p:cNvPr id="556" name="Google Shape;556;p35"/>
            <p:cNvSpPr txBox="1"/>
            <p:nvPr/>
          </p:nvSpPr>
          <p:spPr>
            <a:xfrm>
              <a:off x="3134947" y="9697775"/>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5"/>
                  </a:solidFill>
                  <a:latin typeface="Playfair Display"/>
                  <a:ea typeface="Playfair Display"/>
                  <a:cs typeface="Playfair Display"/>
                  <a:sym typeface="Playfair Display"/>
                </a:rPr>
                <a:t>Enjoyment</a:t>
              </a:r>
              <a:endParaRPr sz="3500"/>
            </a:p>
          </p:txBody>
        </p:sp>
        <p:sp>
          <p:nvSpPr>
            <p:cNvPr id="557" name="Google Shape;557;p35"/>
            <p:cNvSpPr/>
            <p:nvPr/>
          </p:nvSpPr>
          <p:spPr>
            <a:xfrm>
              <a:off x="4265832" y="8648925"/>
              <a:ext cx="978199" cy="956992"/>
            </a:xfrm>
            <a:custGeom>
              <a:rect b="b" l="l" r="r" t="t"/>
              <a:pathLst>
                <a:path extrusionOk="0" h="536882" w="548779">
                  <a:moveTo>
                    <a:pt x="417997" y="486974"/>
                  </a:moveTo>
                  <a:cubicBezTo>
                    <a:pt x="407630" y="486974"/>
                    <a:pt x="398922" y="495267"/>
                    <a:pt x="398922" y="505220"/>
                  </a:cubicBezTo>
                  <a:cubicBezTo>
                    <a:pt x="398922" y="515586"/>
                    <a:pt x="407630" y="524294"/>
                    <a:pt x="417997" y="524294"/>
                  </a:cubicBezTo>
                  <a:cubicBezTo>
                    <a:pt x="427949" y="524294"/>
                    <a:pt x="436242" y="515586"/>
                    <a:pt x="436242" y="505220"/>
                  </a:cubicBezTo>
                  <a:cubicBezTo>
                    <a:pt x="436242" y="495267"/>
                    <a:pt x="427949" y="486974"/>
                    <a:pt x="417997" y="486974"/>
                  </a:cubicBezTo>
                  <a:close/>
                  <a:moveTo>
                    <a:pt x="153430" y="486974"/>
                  </a:moveTo>
                  <a:cubicBezTo>
                    <a:pt x="143063" y="486974"/>
                    <a:pt x="134769" y="495267"/>
                    <a:pt x="134769" y="505220"/>
                  </a:cubicBezTo>
                  <a:cubicBezTo>
                    <a:pt x="134769" y="515586"/>
                    <a:pt x="143063" y="524294"/>
                    <a:pt x="153430" y="524294"/>
                  </a:cubicBezTo>
                  <a:cubicBezTo>
                    <a:pt x="163797" y="524294"/>
                    <a:pt x="172090" y="515586"/>
                    <a:pt x="172090" y="505220"/>
                  </a:cubicBezTo>
                  <a:cubicBezTo>
                    <a:pt x="172090" y="495267"/>
                    <a:pt x="163797" y="486974"/>
                    <a:pt x="153430" y="486974"/>
                  </a:cubicBezTo>
                  <a:close/>
                  <a:moveTo>
                    <a:pt x="71875" y="219227"/>
                  </a:moveTo>
                  <a:lnTo>
                    <a:pt x="105319" y="421875"/>
                  </a:lnTo>
                  <a:lnTo>
                    <a:pt x="443429" y="421875"/>
                  </a:lnTo>
                  <a:cubicBezTo>
                    <a:pt x="454033" y="421875"/>
                    <a:pt x="463006" y="414957"/>
                    <a:pt x="465453" y="404377"/>
                  </a:cubicBezTo>
                  <a:lnTo>
                    <a:pt x="499713" y="269279"/>
                  </a:lnTo>
                  <a:cubicBezTo>
                    <a:pt x="500936" y="262768"/>
                    <a:pt x="499713" y="255850"/>
                    <a:pt x="495634" y="250560"/>
                  </a:cubicBezTo>
                  <a:cubicBezTo>
                    <a:pt x="491556" y="244863"/>
                    <a:pt x="485438" y="241608"/>
                    <a:pt x="478504" y="241201"/>
                  </a:cubicBezTo>
                  <a:close/>
                  <a:moveTo>
                    <a:pt x="337270" y="206649"/>
                  </a:moveTo>
                  <a:lnTo>
                    <a:pt x="327318" y="209317"/>
                  </a:lnTo>
                  <a:lnTo>
                    <a:pt x="325244" y="209698"/>
                  </a:lnTo>
                  <a:lnTo>
                    <a:pt x="327732" y="218084"/>
                  </a:lnTo>
                  <a:lnTo>
                    <a:pt x="341002" y="218846"/>
                  </a:lnTo>
                  <a:close/>
                  <a:moveTo>
                    <a:pt x="521911" y="143971"/>
                  </a:moveTo>
                  <a:lnTo>
                    <a:pt x="541477" y="155637"/>
                  </a:lnTo>
                  <a:cubicBezTo>
                    <a:pt x="545071" y="157246"/>
                    <a:pt x="545870" y="161269"/>
                    <a:pt x="543873" y="164890"/>
                  </a:cubicBezTo>
                  <a:cubicBezTo>
                    <a:pt x="542675" y="167304"/>
                    <a:pt x="540279" y="168511"/>
                    <a:pt x="537884" y="168511"/>
                  </a:cubicBezTo>
                  <a:cubicBezTo>
                    <a:pt x="537085" y="168511"/>
                    <a:pt x="535887" y="168511"/>
                    <a:pt x="534689" y="167706"/>
                  </a:cubicBezTo>
                  <a:lnTo>
                    <a:pt x="514724" y="156442"/>
                  </a:lnTo>
                  <a:cubicBezTo>
                    <a:pt x="511529" y="154430"/>
                    <a:pt x="510331" y="150005"/>
                    <a:pt x="512328" y="146787"/>
                  </a:cubicBezTo>
                  <a:cubicBezTo>
                    <a:pt x="514324" y="143166"/>
                    <a:pt x="518317" y="141959"/>
                    <a:pt x="521911" y="143971"/>
                  </a:cubicBezTo>
                  <a:close/>
                  <a:moveTo>
                    <a:pt x="340055" y="138366"/>
                  </a:moveTo>
                  <a:lnTo>
                    <a:pt x="301101" y="148481"/>
                  </a:lnTo>
                  <a:cubicBezTo>
                    <a:pt x="298231" y="149290"/>
                    <a:pt x="296180" y="150909"/>
                    <a:pt x="294950" y="153337"/>
                  </a:cubicBezTo>
                  <a:cubicBezTo>
                    <a:pt x="293310" y="156169"/>
                    <a:pt x="292900" y="159001"/>
                    <a:pt x="293720" y="161429"/>
                  </a:cubicBezTo>
                  <a:lnTo>
                    <a:pt x="301101" y="189751"/>
                  </a:lnTo>
                  <a:cubicBezTo>
                    <a:pt x="302741" y="195416"/>
                    <a:pt x="308482" y="199057"/>
                    <a:pt x="314222" y="197034"/>
                  </a:cubicBezTo>
                  <a:lnTo>
                    <a:pt x="340055" y="190561"/>
                  </a:lnTo>
                  <a:lnTo>
                    <a:pt x="353586" y="186919"/>
                  </a:lnTo>
                  <a:close/>
                  <a:moveTo>
                    <a:pt x="280056" y="132974"/>
                  </a:moveTo>
                  <a:cubicBezTo>
                    <a:pt x="249482" y="132974"/>
                    <a:pt x="224616" y="157501"/>
                    <a:pt x="224616" y="186933"/>
                  </a:cubicBezTo>
                  <a:cubicBezTo>
                    <a:pt x="224616" y="196744"/>
                    <a:pt x="227470" y="206146"/>
                    <a:pt x="232769" y="214730"/>
                  </a:cubicBezTo>
                  <a:lnTo>
                    <a:pt x="312259" y="218818"/>
                  </a:lnTo>
                  <a:lnTo>
                    <a:pt x="310629" y="213504"/>
                  </a:lnTo>
                  <a:cubicBezTo>
                    <a:pt x="299623" y="213095"/>
                    <a:pt x="289839" y="205737"/>
                    <a:pt x="287393" y="194700"/>
                  </a:cubicBezTo>
                  <a:lnTo>
                    <a:pt x="279648" y="166494"/>
                  </a:lnTo>
                  <a:cubicBezTo>
                    <a:pt x="278017" y="159954"/>
                    <a:pt x="278833" y="153004"/>
                    <a:pt x="282094" y="147281"/>
                  </a:cubicBezTo>
                  <a:cubicBezTo>
                    <a:pt x="285355" y="141558"/>
                    <a:pt x="290654" y="137471"/>
                    <a:pt x="296769" y="135835"/>
                  </a:cubicBezTo>
                  <a:cubicBezTo>
                    <a:pt x="291470" y="134200"/>
                    <a:pt x="285763" y="132974"/>
                    <a:pt x="280056" y="132974"/>
                  </a:cubicBezTo>
                  <a:close/>
                  <a:moveTo>
                    <a:pt x="539497" y="96427"/>
                  </a:moveTo>
                  <a:cubicBezTo>
                    <a:pt x="543229" y="95239"/>
                    <a:pt x="547376" y="97615"/>
                    <a:pt x="548620" y="101178"/>
                  </a:cubicBezTo>
                  <a:cubicBezTo>
                    <a:pt x="549449" y="104741"/>
                    <a:pt x="546961" y="108701"/>
                    <a:pt x="543229" y="109493"/>
                  </a:cubicBezTo>
                  <a:lnTo>
                    <a:pt x="511299" y="117807"/>
                  </a:lnTo>
                  <a:cubicBezTo>
                    <a:pt x="510469" y="118203"/>
                    <a:pt x="510054" y="118203"/>
                    <a:pt x="509225" y="118203"/>
                  </a:cubicBezTo>
                  <a:cubicBezTo>
                    <a:pt x="506322" y="118203"/>
                    <a:pt x="503005" y="115827"/>
                    <a:pt x="502590" y="112660"/>
                  </a:cubicBezTo>
                  <a:cubicBezTo>
                    <a:pt x="501346" y="109097"/>
                    <a:pt x="503834" y="105533"/>
                    <a:pt x="507566" y="104345"/>
                  </a:cubicBezTo>
                  <a:close/>
                  <a:moveTo>
                    <a:pt x="81357" y="74741"/>
                  </a:moveTo>
                  <a:lnTo>
                    <a:pt x="101023" y="94785"/>
                  </a:lnTo>
                  <a:cubicBezTo>
                    <a:pt x="102661" y="96013"/>
                    <a:pt x="103071" y="98058"/>
                    <a:pt x="103071" y="99694"/>
                  </a:cubicBezTo>
                  <a:cubicBezTo>
                    <a:pt x="103071" y="101739"/>
                    <a:pt x="102661" y="103376"/>
                    <a:pt x="101023" y="105012"/>
                  </a:cubicBezTo>
                  <a:lnTo>
                    <a:pt x="86683" y="119329"/>
                  </a:lnTo>
                  <a:cubicBezTo>
                    <a:pt x="85454" y="120965"/>
                    <a:pt x="83815" y="120965"/>
                    <a:pt x="81767" y="120965"/>
                  </a:cubicBezTo>
                  <a:cubicBezTo>
                    <a:pt x="80128" y="120965"/>
                    <a:pt x="78079" y="120965"/>
                    <a:pt x="76441" y="119329"/>
                  </a:cubicBezTo>
                  <a:lnTo>
                    <a:pt x="56775" y="99285"/>
                  </a:lnTo>
                  <a:cubicBezTo>
                    <a:pt x="53907" y="110330"/>
                    <a:pt x="56775" y="122193"/>
                    <a:pt x="65379" y="130374"/>
                  </a:cubicBezTo>
                  <a:cubicBezTo>
                    <a:pt x="73163" y="138555"/>
                    <a:pt x="85044" y="141827"/>
                    <a:pt x="96106" y="138964"/>
                  </a:cubicBezTo>
                  <a:cubicBezTo>
                    <a:pt x="98155" y="138555"/>
                    <a:pt x="100613" y="138555"/>
                    <a:pt x="102661" y="139782"/>
                  </a:cubicBezTo>
                  <a:cubicBezTo>
                    <a:pt x="102661" y="139782"/>
                    <a:pt x="102661" y="140191"/>
                    <a:pt x="103071" y="140191"/>
                  </a:cubicBezTo>
                  <a:cubicBezTo>
                    <a:pt x="103481" y="140191"/>
                    <a:pt x="103891" y="140191"/>
                    <a:pt x="103891" y="140600"/>
                  </a:cubicBezTo>
                  <a:lnTo>
                    <a:pt x="135437" y="172098"/>
                  </a:lnTo>
                  <a:cubicBezTo>
                    <a:pt x="138715" y="170871"/>
                    <a:pt x="142402" y="170053"/>
                    <a:pt x="146090" y="170053"/>
                  </a:cubicBezTo>
                  <a:cubicBezTo>
                    <a:pt x="149777" y="170462"/>
                    <a:pt x="153055" y="168416"/>
                    <a:pt x="153874" y="164735"/>
                  </a:cubicBezTo>
                  <a:cubicBezTo>
                    <a:pt x="154284" y="161462"/>
                    <a:pt x="155513" y="158190"/>
                    <a:pt x="155922" y="155326"/>
                  </a:cubicBezTo>
                  <a:lnTo>
                    <a:pt x="122737" y="122193"/>
                  </a:lnTo>
                  <a:cubicBezTo>
                    <a:pt x="121917" y="121374"/>
                    <a:pt x="121917" y="120965"/>
                    <a:pt x="121508" y="120147"/>
                  </a:cubicBezTo>
                  <a:cubicBezTo>
                    <a:pt x="121098" y="119738"/>
                    <a:pt x="120688" y="119329"/>
                    <a:pt x="120688" y="118511"/>
                  </a:cubicBezTo>
                  <a:cubicBezTo>
                    <a:pt x="120688" y="118511"/>
                    <a:pt x="120688" y="118511"/>
                    <a:pt x="120688" y="118102"/>
                  </a:cubicBezTo>
                  <a:cubicBezTo>
                    <a:pt x="120688" y="116875"/>
                    <a:pt x="120688" y="115648"/>
                    <a:pt x="121098" y="114420"/>
                  </a:cubicBezTo>
                  <a:cubicBezTo>
                    <a:pt x="123966" y="102967"/>
                    <a:pt x="120688" y="91513"/>
                    <a:pt x="112494" y="83332"/>
                  </a:cubicBezTo>
                  <a:cubicBezTo>
                    <a:pt x="103891" y="75151"/>
                    <a:pt x="92009" y="71878"/>
                    <a:pt x="81357" y="74741"/>
                  </a:cubicBezTo>
                  <a:close/>
                  <a:moveTo>
                    <a:pt x="454133" y="73676"/>
                  </a:moveTo>
                  <a:lnTo>
                    <a:pt x="409944" y="85849"/>
                  </a:lnTo>
                  <a:cubicBezTo>
                    <a:pt x="398187" y="88689"/>
                    <a:pt x="388051" y="95181"/>
                    <a:pt x="379943" y="103702"/>
                  </a:cubicBezTo>
                  <a:lnTo>
                    <a:pt x="353997" y="131293"/>
                  </a:lnTo>
                  <a:lnTo>
                    <a:pt x="368592" y="184853"/>
                  </a:lnTo>
                  <a:lnTo>
                    <a:pt x="407511" y="186071"/>
                  </a:lnTo>
                  <a:cubicBezTo>
                    <a:pt x="413592" y="186476"/>
                    <a:pt x="420079" y="185665"/>
                    <a:pt x="426565" y="184042"/>
                  </a:cubicBezTo>
                  <a:lnTo>
                    <a:pt x="479674" y="169840"/>
                  </a:lnTo>
                  <a:cubicBezTo>
                    <a:pt x="484133" y="168623"/>
                    <a:pt x="486566" y="164160"/>
                    <a:pt x="485349" y="160102"/>
                  </a:cubicBezTo>
                  <a:lnTo>
                    <a:pt x="463457" y="79357"/>
                  </a:lnTo>
                  <a:cubicBezTo>
                    <a:pt x="462647" y="75705"/>
                    <a:pt x="459809" y="73676"/>
                    <a:pt x="456160" y="73676"/>
                  </a:cubicBezTo>
                  <a:cubicBezTo>
                    <a:pt x="455349" y="73676"/>
                    <a:pt x="454944" y="73676"/>
                    <a:pt x="454133" y="73676"/>
                  </a:cubicBezTo>
                  <a:close/>
                  <a:moveTo>
                    <a:pt x="513897" y="45192"/>
                  </a:moveTo>
                  <a:cubicBezTo>
                    <a:pt x="517647" y="46845"/>
                    <a:pt x="518897" y="51389"/>
                    <a:pt x="516814" y="55106"/>
                  </a:cubicBezTo>
                  <a:lnTo>
                    <a:pt x="505147" y="74934"/>
                  </a:lnTo>
                  <a:cubicBezTo>
                    <a:pt x="503897" y="77413"/>
                    <a:pt x="501397" y="78652"/>
                    <a:pt x="498896" y="78652"/>
                  </a:cubicBezTo>
                  <a:cubicBezTo>
                    <a:pt x="497646" y="78652"/>
                    <a:pt x="496396" y="78239"/>
                    <a:pt x="495146" y="77826"/>
                  </a:cubicBezTo>
                  <a:cubicBezTo>
                    <a:pt x="491813" y="75760"/>
                    <a:pt x="490563" y="71216"/>
                    <a:pt x="492230" y="67912"/>
                  </a:cubicBezTo>
                  <a:lnTo>
                    <a:pt x="504314" y="47671"/>
                  </a:lnTo>
                  <a:cubicBezTo>
                    <a:pt x="506397" y="44366"/>
                    <a:pt x="510564" y="43127"/>
                    <a:pt x="513897" y="45192"/>
                  </a:cubicBezTo>
                  <a:close/>
                  <a:moveTo>
                    <a:pt x="276599" y="44925"/>
                  </a:moveTo>
                  <a:lnTo>
                    <a:pt x="261086" y="46561"/>
                  </a:lnTo>
                  <a:cubicBezTo>
                    <a:pt x="259044" y="46970"/>
                    <a:pt x="257003" y="47788"/>
                    <a:pt x="255778" y="49833"/>
                  </a:cubicBezTo>
                  <a:cubicBezTo>
                    <a:pt x="254962" y="50651"/>
                    <a:pt x="254145" y="52287"/>
                    <a:pt x="254962" y="55150"/>
                  </a:cubicBezTo>
                  <a:cubicBezTo>
                    <a:pt x="257819" y="65374"/>
                    <a:pt x="252104" y="76417"/>
                    <a:pt x="241897" y="80507"/>
                  </a:cubicBezTo>
                  <a:cubicBezTo>
                    <a:pt x="232507" y="83779"/>
                    <a:pt x="223117" y="88687"/>
                    <a:pt x="214952" y="94004"/>
                  </a:cubicBezTo>
                  <a:cubicBezTo>
                    <a:pt x="206379" y="100547"/>
                    <a:pt x="194131" y="98911"/>
                    <a:pt x="186782" y="90323"/>
                  </a:cubicBezTo>
                  <a:lnTo>
                    <a:pt x="186374" y="90323"/>
                  </a:lnTo>
                  <a:cubicBezTo>
                    <a:pt x="185149" y="89096"/>
                    <a:pt x="183516" y="87869"/>
                    <a:pt x="181067" y="88278"/>
                  </a:cubicBezTo>
                  <a:cubicBezTo>
                    <a:pt x="179025" y="88278"/>
                    <a:pt x="176984" y="89096"/>
                    <a:pt x="175759" y="90323"/>
                  </a:cubicBezTo>
                  <a:lnTo>
                    <a:pt x="165553" y="102592"/>
                  </a:lnTo>
                  <a:cubicBezTo>
                    <a:pt x="164328" y="104228"/>
                    <a:pt x="163511" y="105864"/>
                    <a:pt x="164328" y="107909"/>
                  </a:cubicBezTo>
                  <a:cubicBezTo>
                    <a:pt x="164328" y="109954"/>
                    <a:pt x="165553" y="111590"/>
                    <a:pt x="167594" y="112408"/>
                  </a:cubicBezTo>
                  <a:cubicBezTo>
                    <a:pt x="176984" y="117725"/>
                    <a:pt x="181067" y="129586"/>
                    <a:pt x="176167" y="139401"/>
                  </a:cubicBezTo>
                  <a:cubicBezTo>
                    <a:pt x="172085" y="148808"/>
                    <a:pt x="169227" y="158215"/>
                    <a:pt x="167186" y="167621"/>
                  </a:cubicBezTo>
                  <a:cubicBezTo>
                    <a:pt x="165553" y="178255"/>
                    <a:pt x="155346" y="186026"/>
                    <a:pt x="144323" y="184799"/>
                  </a:cubicBezTo>
                  <a:cubicBezTo>
                    <a:pt x="142282" y="184799"/>
                    <a:pt x="140240" y="185617"/>
                    <a:pt x="138607" y="187253"/>
                  </a:cubicBezTo>
                  <a:cubicBezTo>
                    <a:pt x="137791" y="188071"/>
                    <a:pt x="136566" y="189707"/>
                    <a:pt x="136974" y="192161"/>
                  </a:cubicBezTo>
                  <a:lnTo>
                    <a:pt x="138199" y="207702"/>
                  </a:lnTo>
                  <a:cubicBezTo>
                    <a:pt x="138199" y="208111"/>
                    <a:pt x="138199" y="208520"/>
                    <a:pt x="138607" y="208929"/>
                  </a:cubicBezTo>
                  <a:lnTo>
                    <a:pt x="216993" y="213428"/>
                  </a:lnTo>
                  <a:cubicBezTo>
                    <a:pt x="213319" y="204839"/>
                    <a:pt x="211278" y="195842"/>
                    <a:pt x="211278" y="186435"/>
                  </a:cubicBezTo>
                  <a:cubicBezTo>
                    <a:pt x="211278" y="148808"/>
                    <a:pt x="242714" y="118543"/>
                    <a:pt x="281090" y="118543"/>
                  </a:cubicBezTo>
                  <a:cubicBezTo>
                    <a:pt x="294563" y="118543"/>
                    <a:pt x="307627" y="122633"/>
                    <a:pt x="319059" y="129586"/>
                  </a:cubicBezTo>
                  <a:lnTo>
                    <a:pt x="342329" y="123451"/>
                  </a:lnTo>
                  <a:lnTo>
                    <a:pt x="369683" y="94413"/>
                  </a:lnTo>
                  <a:cubicBezTo>
                    <a:pt x="373357" y="90323"/>
                    <a:pt x="377848" y="86642"/>
                    <a:pt x="382339" y="83370"/>
                  </a:cubicBezTo>
                  <a:cubicBezTo>
                    <a:pt x="381931" y="82961"/>
                    <a:pt x="381522" y="82552"/>
                    <a:pt x="381114" y="82143"/>
                  </a:cubicBezTo>
                  <a:lnTo>
                    <a:pt x="369275" y="72327"/>
                  </a:lnTo>
                  <a:cubicBezTo>
                    <a:pt x="367233" y="71100"/>
                    <a:pt x="365192" y="70691"/>
                    <a:pt x="363151" y="71100"/>
                  </a:cubicBezTo>
                  <a:cubicBezTo>
                    <a:pt x="361109" y="71509"/>
                    <a:pt x="359068" y="72736"/>
                    <a:pt x="358252" y="74781"/>
                  </a:cubicBezTo>
                  <a:cubicBezTo>
                    <a:pt x="352944" y="84188"/>
                    <a:pt x="341105" y="87869"/>
                    <a:pt x="330898" y="83370"/>
                  </a:cubicBezTo>
                  <a:cubicBezTo>
                    <a:pt x="321916" y="79689"/>
                    <a:pt x="312118" y="76417"/>
                    <a:pt x="301912" y="74781"/>
                  </a:cubicBezTo>
                  <a:cubicBezTo>
                    <a:pt x="291297" y="72736"/>
                    <a:pt x="283540" y="62920"/>
                    <a:pt x="284765" y="52287"/>
                  </a:cubicBezTo>
                  <a:cubicBezTo>
                    <a:pt x="284765" y="49833"/>
                    <a:pt x="283540" y="47788"/>
                    <a:pt x="282723" y="47379"/>
                  </a:cubicBezTo>
                  <a:cubicBezTo>
                    <a:pt x="281090" y="45743"/>
                    <a:pt x="279049" y="44925"/>
                    <a:pt x="276599" y="44925"/>
                  </a:cubicBezTo>
                  <a:close/>
                  <a:moveTo>
                    <a:pt x="275188" y="30958"/>
                  </a:moveTo>
                  <a:cubicBezTo>
                    <a:pt x="282118" y="30551"/>
                    <a:pt x="288234" y="32586"/>
                    <a:pt x="292718" y="37063"/>
                  </a:cubicBezTo>
                  <a:cubicBezTo>
                    <a:pt x="296795" y="41541"/>
                    <a:pt x="298834" y="47646"/>
                    <a:pt x="298834" y="53751"/>
                  </a:cubicBezTo>
                  <a:cubicBezTo>
                    <a:pt x="298426" y="57007"/>
                    <a:pt x="300872" y="60263"/>
                    <a:pt x="304133" y="60670"/>
                  </a:cubicBezTo>
                  <a:cubicBezTo>
                    <a:pt x="315549" y="62705"/>
                    <a:pt x="326556" y="65962"/>
                    <a:pt x="336748" y="70439"/>
                  </a:cubicBezTo>
                  <a:cubicBezTo>
                    <a:pt x="339602" y="72067"/>
                    <a:pt x="343679" y="70439"/>
                    <a:pt x="345310" y="67590"/>
                  </a:cubicBezTo>
                  <a:cubicBezTo>
                    <a:pt x="348979" y="61891"/>
                    <a:pt x="353871" y="58228"/>
                    <a:pt x="360394" y="57414"/>
                  </a:cubicBezTo>
                  <a:cubicBezTo>
                    <a:pt x="366509" y="56193"/>
                    <a:pt x="373032" y="57821"/>
                    <a:pt x="377517" y="61891"/>
                  </a:cubicBezTo>
                  <a:lnTo>
                    <a:pt x="389747" y="71253"/>
                  </a:lnTo>
                  <a:cubicBezTo>
                    <a:pt x="391786" y="72881"/>
                    <a:pt x="393009" y="74916"/>
                    <a:pt x="394232" y="76544"/>
                  </a:cubicBezTo>
                  <a:cubicBezTo>
                    <a:pt x="397901" y="74916"/>
                    <a:pt x="401978" y="73695"/>
                    <a:pt x="406055" y="72474"/>
                  </a:cubicBezTo>
                  <a:lnTo>
                    <a:pt x="450492" y="60670"/>
                  </a:lnTo>
                  <a:cubicBezTo>
                    <a:pt x="462315" y="57414"/>
                    <a:pt x="474138" y="64334"/>
                    <a:pt x="477807" y="76137"/>
                  </a:cubicBezTo>
                  <a:lnTo>
                    <a:pt x="499007" y="157134"/>
                  </a:lnTo>
                  <a:cubicBezTo>
                    <a:pt x="502676" y="168937"/>
                    <a:pt x="495338" y="180741"/>
                    <a:pt x="483515" y="184404"/>
                  </a:cubicBezTo>
                  <a:lnTo>
                    <a:pt x="430108" y="198650"/>
                  </a:lnTo>
                  <a:cubicBezTo>
                    <a:pt x="422362" y="200685"/>
                    <a:pt x="414616" y="201499"/>
                    <a:pt x="406462" y="201092"/>
                  </a:cubicBezTo>
                  <a:lnTo>
                    <a:pt x="363248" y="199464"/>
                  </a:lnTo>
                  <a:lnTo>
                    <a:pt x="351017" y="202720"/>
                  </a:lnTo>
                  <a:lnTo>
                    <a:pt x="355909" y="219815"/>
                  </a:lnTo>
                  <a:lnTo>
                    <a:pt x="479030" y="226734"/>
                  </a:lnTo>
                  <a:cubicBezTo>
                    <a:pt x="489630" y="227141"/>
                    <a:pt x="499822" y="232839"/>
                    <a:pt x="506345" y="241387"/>
                  </a:cubicBezTo>
                  <a:cubicBezTo>
                    <a:pt x="513276" y="250748"/>
                    <a:pt x="515314" y="261738"/>
                    <a:pt x="512461" y="272320"/>
                  </a:cubicBezTo>
                  <a:lnTo>
                    <a:pt x="479030" y="407857"/>
                  </a:lnTo>
                  <a:cubicBezTo>
                    <a:pt x="474954" y="424545"/>
                    <a:pt x="459869" y="435941"/>
                    <a:pt x="442746" y="435941"/>
                  </a:cubicBezTo>
                  <a:lnTo>
                    <a:pt x="107221" y="435941"/>
                  </a:lnTo>
                  <a:lnTo>
                    <a:pt x="109260" y="449373"/>
                  </a:lnTo>
                  <a:cubicBezTo>
                    <a:pt x="111706" y="462398"/>
                    <a:pt x="122713" y="471759"/>
                    <a:pt x="135352" y="471759"/>
                  </a:cubicBezTo>
                  <a:lnTo>
                    <a:pt x="463538" y="471759"/>
                  </a:lnTo>
                  <a:cubicBezTo>
                    <a:pt x="467615" y="471759"/>
                    <a:pt x="470877" y="475015"/>
                    <a:pt x="470877" y="479085"/>
                  </a:cubicBezTo>
                  <a:cubicBezTo>
                    <a:pt x="470877" y="482749"/>
                    <a:pt x="467615" y="486412"/>
                    <a:pt x="463538" y="486412"/>
                  </a:cubicBezTo>
                  <a:lnTo>
                    <a:pt x="443970" y="486412"/>
                  </a:lnTo>
                  <a:cubicBezTo>
                    <a:pt x="447639" y="491296"/>
                    <a:pt x="449677" y="497401"/>
                    <a:pt x="449677" y="504321"/>
                  </a:cubicBezTo>
                  <a:cubicBezTo>
                    <a:pt x="449677" y="522229"/>
                    <a:pt x="434593" y="536882"/>
                    <a:pt x="417062" y="536882"/>
                  </a:cubicBezTo>
                  <a:cubicBezTo>
                    <a:pt x="399124" y="536882"/>
                    <a:pt x="384040" y="522229"/>
                    <a:pt x="384040" y="504321"/>
                  </a:cubicBezTo>
                  <a:cubicBezTo>
                    <a:pt x="384040" y="497401"/>
                    <a:pt x="386078" y="491296"/>
                    <a:pt x="389747" y="486412"/>
                  </a:cubicBezTo>
                  <a:lnTo>
                    <a:pt x="181012" y="486412"/>
                  </a:lnTo>
                  <a:cubicBezTo>
                    <a:pt x="184682" y="491296"/>
                    <a:pt x="186312" y="497401"/>
                    <a:pt x="186312" y="504321"/>
                  </a:cubicBezTo>
                  <a:cubicBezTo>
                    <a:pt x="186312" y="522229"/>
                    <a:pt x="171636" y="536882"/>
                    <a:pt x="153698" y="536882"/>
                  </a:cubicBezTo>
                  <a:cubicBezTo>
                    <a:pt x="135759" y="536882"/>
                    <a:pt x="121490" y="522229"/>
                    <a:pt x="121490" y="504321"/>
                  </a:cubicBezTo>
                  <a:cubicBezTo>
                    <a:pt x="121490" y="496994"/>
                    <a:pt x="123529" y="490889"/>
                    <a:pt x="127606" y="485191"/>
                  </a:cubicBezTo>
                  <a:cubicBezTo>
                    <a:pt x="110891" y="481935"/>
                    <a:pt x="97845" y="468910"/>
                    <a:pt x="95399" y="451815"/>
                  </a:cubicBezTo>
                  <a:lnTo>
                    <a:pt x="92137" y="433092"/>
                  </a:lnTo>
                  <a:cubicBezTo>
                    <a:pt x="91322" y="431871"/>
                    <a:pt x="90506" y="430650"/>
                    <a:pt x="90506" y="429022"/>
                  </a:cubicBezTo>
                  <a:cubicBezTo>
                    <a:pt x="90506" y="428208"/>
                    <a:pt x="90914" y="426987"/>
                    <a:pt x="90914" y="426580"/>
                  </a:cubicBezTo>
                  <a:lnTo>
                    <a:pt x="49330" y="170565"/>
                  </a:lnTo>
                  <a:lnTo>
                    <a:pt x="6931" y="170565"/>
                  </a:lnTo>
                  <a:cubicBezTo>
                    <a:pt x="2854" y="170565"/>
                    <a:pt x="0" y="167309"/>
                    <a:pt x="0" y="163239"/>
                  </a:cubicBezTo>
                  <a:cubicBezTo>
                    <a:pt x="0" y="159169"/>
                    <a:pt x="2854" y="156320"/>
                    <a:pt x="6931" y="156320"/>
                  </a:cubicBezTo>
                  <a:lnTo>
                    <a:pt x="55038" y="156320"/>
                  </a:lnTo>
                  <a:cubicBezTo>
                    <a:pt x="58707" y="156320"/>
                    <a:pt x="61968" y="158762"/>
                    <a:pt x="62376" y="162018"/>
                  </a:cubicBezTo>
                  <a:lnTo>
                    <a:pt x="69307" y="204755"/>
                  </a:lnTo>
                  <a:lnTo>
                    <a:pt x="123936" y="208011"/>
                  </a:lnTo>
                  <a:lnTo>
                    <a:pt x="122713" y="193358"/>
                  </a:lnTo>
                  <a:cubicBezTo>
                    <a:pt x="122306" y="189288"/>
                    <a:pt x="123121" y="185625"/>
                    <a:pt x="124752" y="181962"/>
                  </a:cubicBezTo>
                  <a:lnTo>
                    <a:pt x="96622" y="153878"/>
                  </a:lnTo>
                  <a:cubicBezTo>
                    <a:pt x="93768" y="154285"/>
                    <a:pt x="90914" y="154692"/>
                    <a:pt x="88060" y="154692"/>
                  </a:cubicBezTo>
                  <a:cubicBezTo>
                    <a:pt x="76237" y="154692"/>
                    <a:pt x="64007" y="149807"/>
                    <a:pt x="54630" y="140853"/>
                  </a:cubicBezTo>
                  <a:cubicBezTo>
                    <a:pt x="39546" y="125793"/>
                    <a:pt x="37099" y="102186"/>
                    <a:pt x="47699" y="83463"/>
                  </a:cubicBezTo>
                  <a:cubicBezTo>
                    <a:pt x="48107" y="83056"/>
                    <a:pt x="48515" y="82242"/>
                    <a:pt x="48922" y="82242"/>
                  </a:cubicBezTo>
                  <a:cubicBezTo>
                    <a:pt x="48922" y="82242"/>
                    <a:pt x="48922" y="82242"/>
                    <a:pt x="48922" y="81835"/>
                  </a:cubicBezTo>
                  <a:cubicBezTo>
                    <a:pt x="49738" y="81428"/>
                    <a:pt x="50553" y="81021"/>
                    <a:pt x="51368" y="81021"/>
                  </a:cubicBezTo>
                  <a:cubicBezTo>
                    <a:pt x="51368" y="80614"/>
                    <a:pt x="51368" y="80614"/>
                    <a:pt x="51368" y="80614"/>
                  </a:cubicBezTo>
                  <a:cubicBezTo>
                    <a:pt x="52592" y="80207"/>
                    <a:pt x="52999" y="79800"/>
                    <a:pt x="53815" y="79800"/>
                  </a:cubicBezTo>
                  <a:lnTo>
                    <a:pt x="54222" y="79800"/>
                  </a:lnTo>
                  <a:cubicBezTo>
                    <a:pt x="54630" y="79800"/>
                    <a:pt x="55853" y="80207"/>
                    <a:pt x="56668" y="80614"/>
                  </a:cubicBezTo>
                  <a:cubicBezTo>
                    <a:pt x="56668" y="80614"/>
                    <a:pt x="56668" y="80614"/>
                    <a:pt x="57076" y="81021"/>
                  </a:cubicBezTo>
                  <a:cubicBezTo>
                    <a:pt x="57076" y="81021"/>
                    <a:pt x="57076" y="81021"/>
                    <a:pt x="57484" y="81021"/>
                  </a:cubicBezTo>
                  <a:cubicBezTo>
                    <a:pt x="58299" y="81021"/>
                    <a:pt x="58299" y="81428"/>
                    <a:pt x="59115" y="81835"/>
                  </a:cubicBezTo>
                  <a:lnTo>
                    <a:pt x="81537" y="104628"/>
                  </a:lnTo>
                  <a:lnTo>
                    <a:pt x="85614" y="100151"/>
                  </a:lnTo>
                  <a:lnTo>
                    <a:pt x="63191" y="78172"/>
                  </a:lnTo>
                  <a:cubicBezTo>
                    <a:pt x="63191" y="78172"/>
                    <a:pt x="63191" y="78172"/>
                    <a:pt x="63191" y="77765"/>
                  </a:cubicBezTo>
                  <a:cubicBezTo>
                    <a:pt x="63191" y="77358"/>
                    <a:pt x="62376" y="76951"/>
                    <a:pt x="61968" y="76544"/>
                  </a:cubicBezTo>
                  <a:cubicBezTo>
                    <a:pt x="61968" y="76137"/>
                    <a:pt x="61968" y="76137"/>
                    <a:pt x="61968" y="75730"/>
                  </a:cubicBezTo>
                  <a:lnTo>
                    <a:pt x="61968" y="75323"/>
                  </a:lnTo>
                  <a:cubicBezTo>
                    <a:pt x="61153" y="74916"/>
                    <a:pt x="61153" y="73695"/>
                    <a:pt x="61153" y="72881"/>
                  </a:cubicBezTo>
                  <a:cubicBezTo>
                    <a:pt x="61153" y="72881"/>
                    <a:pt x="61153" y="72881"/>
                    <a:pt x="61153" y="72474"/>
                  </a:cubicBezTo>
                  <a:cubicBezTo>
                    <a:pt x="61153" y="72067"/>
                    <a:pt x="61153" y="71253"/>
                    <a:pt x="61968" y="70032"/>
                  </a:cubicBezTo>
                  <a:cubicBezTo>
                    <a:pt x="61968" y="69218"/>
                    <a:pt x="62376" y="68811"/>
                    <a:pt x="63191" y="67590"/>
                  </a:cubicBezTo>
                  <a:cubicBezTo>
                    <a:pt x="63599" y="67590"/>
                    <a:pt x="64414" y="66776"/>
                    <a:pt x="64414" y="66776"/>
                  </a:cubicBezTo>
                  <a:cubicBezTo>
                    <a:pt x="83576" y="55786"/>
                    <a:pt x="106814" y="58635"/>
                    <a:pt x="122306" y="73695"/>
                  </a:cubicBezTo>
                  <a:cubicBezTo>
                    <a:pt x="132906" y="84684"/>
                    <a:pt x="137798" y="100151"/>
                    <a:pt x="134944" y="115211"/>
                  </a:cubicBezTo>
                  <a:lnTo>
                    <a:pt x="160628" y="140446"/>
                  </a:lnTo>
                  <a:cubicBezTo>
                    <a:pt x="161444" y="138004"/>
                    <a:pt x="162259" y="135562"/>
                    <a:pt x="163482" y="133120"/>
                  </a:cubicBezTo>
                  <a:cubicBezTo>
                    <a:pt x="164705" y="130271"/>
                    <a:pt x="163482" y="127014"/>
                    <a:pt x="160628" y="124979"/>
                  </a:cubicBezTo>
                  <a:cubicBezTo>
                    <a:pt x="154921" y="121723"/>
                    <a:pt x="151251" y="116432"/>
                    <a:pt x="150028" y="110734"/>
                  </a:cubicBezTo>
                  <a:cubicBezTo>
                    <a:pt x="148805" y="104221"/>
                    <a:pt x="150436" y="98116"/>
                    <a:pt x="154921" y="93232"/>
                  </a:cubicBezTo>
                  <a:lnTo>
                    <a:pt x="164705" y="81428"/>
                  </a:lnTo>
                  <a:cubicBezTo>
                    <a:pt x="168782" y="76544"/>
                    <a:pt x="174897" y="73695"/>
                    <a:pt x="181012" y="73695"/>
                  </a:cubicBezTo>
                  <a:cubicBezTo>
                    <a:pt x="187128" y="73695"/>
                    <a:pt x="193243" y="76544"/>
                    <a:pt x="197320" y="81021"/>
                  </a:cubicBezTo>
                  <a:cubicBezTo>
                    <a:pt x="197728" y="81021"/>
                    <a:pt x="197728" y="81021"/>
                    <a:pt x="197728" y="81428"/>
                  </a:cubicBezTo>
                  <a:cubicBezTo>
                    <a:pt x="199766" y="83870"/>
                    <a:pt x="203843" y="84277"/>
                    <a:pt x="207104" y="82242"/>
                  </a:cubicBezTo>
                  <a:cubicBezTo>
                    <a:pt x="216073" y="76137"/>
                    <a:pt x="226266" y="70846"/>
                    <a:pt x="236865" y="66776"/>
                  </a:cubicBezTo>
                  <a:cubicBezTo>
                    <a:pt x="240127" y="65962"/>
                    <a:pt x="241758" y="62298"/>
                    <a:pt x="240942" y="59042"/>
                  </a:cubicBezTo>
                  <a:cubicBezTo>
                    <a:pt x="239311" y="53344"/>
                    <a:pt x="240535" y="46832"/>
                    <a:pt x="244204" y="41541"/>
                  </a:cubicBezTo>
                  <a:cubicBezTo>
                    <a:pt x="247873" y="36656"/>
                    <a:pt x="253173" y="33400"/>
                    <a:pt x="259696" y="32586"/>
                  </a:cubicBezTo>
                  <a:close/>
                  <a:moveTo>
                    <a:pt x="405620" y="0"/>
                  </a:moveTo>
                  <a:cubicBezTo>
                    <a:pt x="406031" y="413"/>
                    <a:pt x="406442" y="413"/>
                    <a:pt x="407264" y="827"/>
                  </a:cubicBezTo>
                  <a:cubicBezTo>
                    <a:pt x="407675" y="827"/>
                    <a:pt x="408087" y="827"/>
                    <a:pt x="408498" y="827"/>
                  </a:cubicBezTo>
                  <a:lnTo>
                    <a:pt x="424122" y="9096"/>
                  </a:lnTo>
                  <a:cubicBezTo>
                    <a:pt x="427822" y="10750"/>
                    <a:pt x="429056" y="15298"/>
                    <a:pt x="427411" y="18606"/>
                  </a:cubicBezTo>
                  <a:cubicBezTo>
                    <a:pt x="426178" y="21086"/>
                    <a:pt x="423299" y="22327"/>
                    <a:pt x="420832" y="22327"/>
                  </a:cubicBezTo>
                  <a:cubicBezTo>
                    <a:pt x="419599" y="22327"/>
                    <a:pt x="418777" y="22327"/>
                    <a:pt x="417543" y="21913"/>
                  </a:cubicBezTo>
                  <a:lnTo>
                    <a:pt x="412198" y="19019"/>
                  </a:lnTo>
                  <a:lnTo>
                    <a:pt x="412198" y="39279"/>
                  </a:lnTo>
                  <a:cubicBezTo>
                    <a:pt x="412198" y="43000"/>
                    <a:pt x="409320" y="46308"/>
                    <a:pt x="404797" y="46308"/>
                  </a:cubicBezTo>
                  <a:cubicBezTo>
                    <a:pt x="401097" y="46308"/>
                    <a:pt x="397807" y="43000"/>
                    <a:pt x="397807" y="39279"/>
                  </a:cubicBezTo>
                  <a:lnTo>
                    <a:pt x="397807" y="19019"/>
                  </a:lnTo>
                  <a:lnTo>
                    <a:pt x="392462" y="21913"/>
                  </a:lnTo>
                  <a:cubicBezTo>
                    <a:pt x="389173" y="23567"/>
                    <a:pt x="384650" y="22327"/>
                    <a:pt x="383006" y="18606"/>
                  </a:cubicBezTo>
                  <a:cubicBezTo>
                    <a:pt x="380950" y="15298"/>
                    <a:pt x="382595" y="10750"/>
                    <a:pt x="385884" y="9096"/>
                  </a:cubicBezTo>
                  <a:lnTo>
                    <a:pt x="401919" y="827"/>
                  </a:lnTo>
                  <a:lnTo>
                    <a:pt x="402330" y="827"/>
                  </a:lnTo>
                  <a:cubicBezTo>
                    <a:pt x="402741" y="827"/>
                    <a:pt x="403153" y="827"/>
                    <a:pt x="403564" y="827"/>
                  </a:cubicBezTo>
                  <a:cubicBezTo>
                    <a:pt x="403564" y="827"/>
                    <a:pt x="403564" y="413"/>
                    <a:pt x="403975" y="413"/>
                  </a:cubicBezTo>
                  <a:cubicBezTo>
                    <a:pt x="404386" y="413"/>
                    <a:pt x="404797" y="413"/>
                    <a:pt x="404797" y="413"/>
                  </a:cubicBezTo>
                  <a:cubicBezTo>
                    <a:pt x="405208" y="413"/>
                    <a:pt x="405208" y="0"/>
                    <a:pt x="405620" y="0"/>
                  </a:cubicBezTo>
                  <a:close/>
                  <a:moveTo>
                    <a:pt x="170502" y="0"/>
                  </a:moveTo>
                  <a:cubicBezTo>
                    <a:pt x="174636" y="0"/>
                    <a:pt x="177944" y="3308"/>
                    <a:pt x="177944" y="7442"/>
                  </a:cubicBezTo>
                  <a:lnTo>
                    <a:pt x="177944" y="16125"/>
                  </a:lnTo>
                  <a:lnTo>
                    <a:pt x="186213" y="16125"/>
                  </a:lnTo>
                  <a:cubicBezTo>
                    <a:pt x="190348" y="16125"/>
                    <a:pt x="193655" y="19433"/>
                    <a:pt x="193655" y="23567"/>
                  </a:cubicBezTo>
                  <a:cubicBezTo>
                    <a:pt x="193655" y="27288"/>
                    <a:pt x="190348" y="30596"/>
                    <a:pt x="186213" y="30596"/>
                  </a:cubicBezTo>
                  <a:lnTo>
                    <a:pt x="177944" y="30596"/>
                  </a:lnTo>
                  <a:lnTo>
                    <a:pt x="177944" y="39279"/>
                  </a:lnTo>
                  <a:cubicBezTo>
                    <a:pt x="177944" y="43000"/>
                    <a:pt x="174636" y="46308"/>
                    <a:pt x="170502" y="46308"/>
                  </a:cubicBezTo>
                  <a:cubicBezTo>
                    <a:pt x="166367" y="46308"/>
                    <a:pt x="163473" y="43000"/>
                    <a:pt x="163473" y="39279"/>
                  </a:cubicBezTo>
                  <a:lnTo>
                    <a:pt x="163473" y="30596"/>
                  </a:lnTo>
                  <a:lnTo>
                    <a:pt x="154790" y="30596"/>
                  </a:lnTo>
                  <a:cubicBezTo>
                    <a:pt x="150656" y="30596"/>
                    <a:pt x="147348" y="27288"/>
                    <a:pt x="147348" y="23567"/>
                  </a:cubicBezTo>
                  <a:cubicBezTo>
                    <a:pt x="147348" y="19433"/>
                    <a:pt x="150656" y="16125"/>
                    <a:pt x="154790" y="16125"/>
                  </a:cubicBezTo>
                  <a:lnTo>
                    <a:pt x="163473" y="16125"/>
                  </a:lnTo>
                  <a:lnTo>
                    <a:pt x="163473" y="7442"/>
                  </a:lnTo>
                  <a:cubicBezTo>
                    <a:pt x="163473" y="3308"/>
                    <a:pt x="166367" y="0"/>
                    <a:pt x="170502"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8" name="Google Shape;558;p35"/>
            <p:cNvSpPr txBox="1"/>
            <p:nvPr/>
          </p:nvSpPr>
          <p:spPr>
            <a:xfrm>
              <a:off x="1520829" y="9397379"/>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5"/>
                  </a:solidFill>
                  <a:latin typeface="Playfair Display ExtraBold"/>
                  <a:ea typeface="Playfair Display ExtraBold"/>
                  <a:cs typeface="Playfair Display ExtraBold"/>
                  <a:sym typeface="Playfair Display ExtraBold"/>
                </a:rPr>
                <a:t>04</a:t>
              </a:r>
              <a:endParaRPr/>
            </a:p>
          </p:txBody>
        </p:sp>
      </p:grpSp>
      <p:grpSp>
        <p:nvGrpSpPr>
          <p:cNvPr id="559" name="Google Shape;559;p35"/>
          <p:cNvGrpSpPr/>
          <p:nvPr/>
        </p:nvGrpSpPr>
        <p:grpSpPr>
          <a:xfrm>
            <a:off x="8534950" y="7495900"/>
            <a:ext cx="5337927" cy="5362295"/>
            <a:chOff x="6731362" y="4174175"/>
            <a:chExt cx="5337927" cy="5362295"/>
          </a:xfrm>
        </p:grpSpPr>
        <p:sp>
          <p:nvSpPr>
            <p:cNvPr id="560" name="Google Shape;560;p35"/>
            <p:cNvSpPr/>
            <p:nvPr/>
          </p:nvSpPr>
          <p:spPr>
            <a:xfrm>
              <a:off x="7861688" y="4174175"/>
              <a:ext cx="4207601" cy="5362295"/>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4"/>
                </a:solidFill>
                <a:latin typeface="Montserrat Light"/>
                <a:ea typeface="Montserrat Light"/>
                <a:cs typeface="Montserrat Light"/>
                <a:sym typeface="Montserrat Light"/>
              </a:endParaRPr>
            </a:p>
          </p:txBody>
        </p:sp>
        <p:sp>
          <p:nvSpPr>
            <p:cNvPr id="561" name="Google Shape;561;p35"/>
            <p:cNvSpPr txBox="1"/>
            <p:nvPr/>
          </p:nvSpPr>
          <p:spPr>
            <a:xfrm>
              <a:off x="7944299" y="6810013"/>
              <a:ext cx="40422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More</a:t>
              </a:r>
              <a:r>
                <a:rPr lang="en-US" sz="3200">
                  <a:solidFill>
                    <a:schemeClr val="lt1"/>
                  </a:solidFill>
                  <a:latin typeface="Montserrat Light"/>
                  <a:ea typeface="Montserrat Light"/>
                  <a:cs typeface="Montserrat Light"/>
                  <a:sym typeface="Montserrat Light"/>
                </a:rPr>
                <a:t> consistent layout, more simple</a:t>
              </a:r>
              <a:endParaRPr>
                <a:solidFill>
                  <a:schemeClr val="lt1"/>
                </a:solidFill>
              </a:endParaRPr>
            </a:p>
          </p:txBody>
        </p:sp>
        <p:sp>
          <p:nvSpPr>
            <p:cNvPr id="562" name="Google Shape;562;p35"/>
            <p:cNvSpPr txBox="1"/>
            <p:nvPr/>
          </p:nvSpPr>
          <p:spPr>
            <a:xfrm>
              <a:off x="8345480" y="5723901"/>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4"/>
                  </a:solidFill>
                  <a:latin typeface="Playfair Display"/>
                  <a:ea typeface="Playfair Display"/>
                  <a:cs typeface="Playfair Display"/>
                  <a:sym typeface="Playfair Display"/>
                </a:rPr>
                <a:t>Learnability</a:t>
              </a:r>
              <a:endParaRPr sz="100"/>
            </a:p>
          </p:txBody>
        </p:sp>
        <p:sp>
          <p:nvSpPr>
            <p:cNvPr id="563" name="Google Shape;563;p35"/>
            <p:cNvSpPr/>
            <p:nvPr/>
          </p:nvSpPr>
          <p:spPr>
            <a:xfrm>
              <a:off x="9477273" y="4537404"/>
              <a:ext cx="976232" cy="835873"/>
            </a:xfrm>
            <a:custGeom>
              <a:rect b="b" l="l" r="r" t="t"/>
              <a:pathLst>
                <a:path extrusionOk="0" h="468933" w="547676">
                  <a:moveTo>
                    <a:pt x="450403" y="341266"/>
                  </a:moveTo>
                  <a:cubicBezTo>
                    <a:pt x="442363" y="341266"/>
                    <a:pt x="434726" y="344478"/>
                    <a:pt x="429099" y="350099"/>
                  </a:cubicBezTo>
                  <a:cubicBezTo>
                    <a:pt x="423471" y="356121"/>
                    <a:pt x="420256" y="363748"/>
                    <a:pt x="420256" y="371376"/>
                  </a:cubicBezTo>
                  <a:cubicBezTo>
                    <a:pt x="420256" y="379807"/>
                    <a:pt x="423471" y="387435"/>
                    <a:pt x="429099" y="393055"/>
                  </a:cubicBezTo>
                  <a:lnTo>
                    <a:pt x="481755" y="445648"/>
                  </a:lnTo>
                  <a:cubicBezTo>
                    <a:pt x="487383" y="451268"/>
                    <a:pt x="495020" y="454480"/>
                    <a:pt x="503059" y="454480"/>
                  </a:cubicBezTo>
                  <a:cubicBezTo>
                    <a:pt x="511098" y="454480"/>
                    <a:pt x="518735" y="451268"/>
                    <a:pt x="524765" y="445648"/>
                  </a:cubicBezTo>
                  <a:cubicBezTo>
                    <a:pt x="530392" y="440027"/>
                    <a:pt x="533206" y="432399"/>
                    <a:pt x="533206" y="424370"/>
                  </a:cubicBezTo>
                  <a:cubicBezTo>
                    <a:pt x="533206" y="415939"/>
                    <a:pt x="530392" y="408713"/>
                    <a:pt x="524765" y="403092"/>
                  </a:cubicBezTo>
                  <a:lnTo>
                    <a:pt x="471706" y="350099"/>
                  </a:lnTo>
                  <a:cubicBezTo>
                    <a:pt x="466079" y="344478"/>
                    <a:pt x="458442" y="341266"/>
                    <a:pt x="450403" y="341266"/>
                  </a:cubicBezTo>
                  <a:close/>
                  <a:moveTo>
                    <a:pt x="377648" y="320390"/>
                  </a:moveTo>
                  <a:cubicBezTo>
                    <a:pt x="360766" y="333237"/>
                    <a:pt x="340266" y="340062"/>
                    <a:pt x="318158" y="340062"/>
                  </a:cubicBezTo>
                  <a:cubicBezTo>
                    <a:pt x="315747" y="340062"/>
                    <a:pt x="313737" y="340062"/>
                    <a:pt x="311325" y="340062"/>
                  </a:cubicBezTo>
                  <a:lnTo>
                    <a:pt x="311325" y="367362"/>
                  </a:lnTo>
                  <a:cubicBezTo>
                    <a:pt x="311325" y="377800"/>
                    <a:pt x="319766" y="386231"/>
                    <a:pt x="330217" y="386231"/>
                  </a:cubicBezTo>
                  <a:lnTo>
                    <a:pt x="360766" y="386231"/>
                  </a:lnTo>
                  <a:cubicBezTo>
                    <a:pt x="371217" y="386231"/>
                    <a:pt x="380060" y="377800"/>
                    <a:pt x="380060" y="367362"/>
                  </a:cubicBezTo>
                  <a:close/>
                  <a:moveTo>
                    <a:pt x="318158" y="153781"/>
                  </a:moveTo>
                  <a:cubicBezTo>
                    <a:pt x="295247" y="153781"/>
                    <a:pt x="273541" y="162212"/>
                    <a:pt x="257463" y="178672"/>
                  </a:cubicBezTo>
                  <a:cubicBezTo>
                    <a:pt x="223698" y="212396"/>
                    <a:pt x="223698" y="266995"/>
                    <a:pt x="257463" y="300718"/>
                  </a:cubicBezTo>
                  <a:cubicBezTo>
                    <a:pt x="273541" y="316777"/>
                    <a:pt x="295247" y="325609"/>
                    <a:pt x="318158" y="325609"/>
                  </a:cubicBezTo>
                  <a:cubicBezTo>
                    <a:pt x="341472" y="325609"/>
                    <a:pt x="362776" y="316777"/>
                    <a:pt x="379256" y="300718"/>
                  </a:cubicBezTo>
                  <a:cubicBezTo>
                    <a:pt x="380462" y="299915"/>
                    <a:pt x="381266" y="299112"/>
                    <a:pt x="381668" y="297908"/>
                  </a:cubicBezTo>
                  <a:cubicBezTo>
                    <a:pt x="412217" y="265389"/>
                    <a:pt x="412217" y="214403"/>
                    <a:pt x="381668" y="181483"/>
                  </a:cubicBezTo>
                  <a:cubicBezTo>
                    <a:pt x="381266" y="180680"/>
                    <a:pt x="380462" y="179877"/>
                    <a:pt x="379256" y="178672"/>
                  </a:cubicBezTo>
                  <a:cubicBezTo>
                    <a:pt x="362776" y="162212"/>
                    <a:pt x="341472" y="153781"/>
                    <a:pt x="318158" y="153781"/>
                  </a:cubicBezTo>
                  <a:close/>
                  <a:moveTo>
                    <a:pt x="419007" y="150541"/>
                  </a:moveTo>
                  <a:lnTo>
                    <a:pt x="474462" y="150541"/>
                  </a:lnTo>
                  <a:cubicBezTo>
                    <a:pt x="478509" y="150541"/>
                    <a:pt x="482152" y="153987"/>
                    <a:pt x="482152" y="157434"/>
                  </a:cubicBezTo>
                  <a:cubicBezTo>
                    <a:pt x="482152" y="160880"/>
                    <a:pt x="478509" y="164326"/>
                    <a:pt x="474462" y="164326"/>
                  </a:cubicBezTo>
                  <a:lnTo>
                    <a:pt x="419007" y="164326"/>
                  </a:lnTo>
                  <a:cubicBezTo>
                    <a:pt x="414959" y="164326"/>
                    <a:pt x="411721" y="160880"/>
                    <a:pt x="411721" y="157434"/>
                  </a:cubicBezTo>
                  <a:cubicBezTo>
                    <a:pt x="411721" y="153987"/>
                    <a:pt x="414959" y="150541"/>
                    <a:pt x="419007" y="150541"/>
                  </a:cubicBezTo>
                  <a:close/>
                  <a:moveTo>
                    <a:pt x="206012" y="135715"/>
                  </a:moveTo>
                  <a:cubicBezTo>
                    <a:pt x="195159" y="135715"/>
                    <a:pt x="186718" y="144146"/>
                    <a:pt x="186718" y="154584"/>
                  </a:cubicBezTo>
                  <a:lnTo>
                    <a:pt x="186718" y="367362"/>
                  </a:lnTo>
                  <a:cubicBezTo>
                    <a:pt x="186718" y="377800"/>
                    <a:pt x="195159" y="386231"/>
                    <a:pt x="206012" y="386231"/>
                  </a:cubicBezTo>
                  <a:lnTo>
                    <a:pt x="236159" y="386231"/>
                  </a:lnTo>
                  <a:cubicBezTo>
                    <a:pt x="247012" y="386231"/>
                    <a:pt x="255453" y="377800"/>
                    <a:pt x="255453" y="367362"/>
                  </a:cubicBezTo>
                  <a:lnTo>
                    <a:pt x="255453" y="317981"/>
                  </a:lnTo>
                  <a:cubicBezTo>
                    <a:pt x="252639" y="315572"/>
                    <a:pt x="249826" y="313164"/>
                    <a:pt x="247414" y="310755"/>
                  </a:cubicBezTo>
                  <a:cubicBezTo>
                    <a:pt x="208424" y="271813"/>
                    <a:pt x="208424" y="207979"/>
                    <a:pt x="247414" y="168636"/>
                  </a:cubicBezTo>
                  <a:cubicBezTo>
                    <a:pt x="249826" y="166227"/>
                    <a:pt x="252639" y="163417"/>
                    <a:pt x="255453" y="161409"/>
                  </a:cubicBezTo>
                  <a:lnTo>
                    <a:pt x="255453" y="154584"/>
                  </a:lnTo>
                  <a:cubicBezTo>
                    <a:pt x="255453" y="144146"/>
                    <a:pt x="247012" y="135715"/>
                    <a:pt x="236159" y="135715"/>
                  </a:cubicBezTo>
                  <a:close/>
                  <a:moveTo>
                    <a:pt x="82358" y="111858"/>
                  </a:moveTo>
                  <a:cubicBezTo>
                    <a:pt x="71536" y="111858"/>
                    <a:pt x="63118" y="120286"/>
                    <a:pt x="63118" y="131122"/>
                  </a:cubicBezTo>
                  <a:lnTo>
                    <a:pt x="63118" y="368320"/>
                  </a:lnTo>
                  <a:cubicBezTo>
                    <a:pt x="63118" y="378755"/>
                    <a:pt x="71536" y="387183"/>
                    <a:pt x="82358" y="387183"/>
                  </a:cubicBezTo>
                  <a:lnTo>
                    <a:pt x="112419" y="387183"/>
                  </a:lnTo>
                  <a:cubicBezTo>
                    <a:pt x="122840" y="387183"/>
                    <a:pt x="131658" y="378755"/>
                    <a:pt x="131658" y="368320"/>
                  </a:cubicBezTo>
                  <a:lnTo>
                    <a:pt x="131658" y="131122"/>
                  </a:lnTo>
                  <a:cubicBezTo>
                    <a:pt x="131658" y="120286"/>
                    <a:pt x="122840" y="111858"/>
                    <a:pt x="112419" y="111858"/>
                  </a:cubicBezTo>
                  <a:close/>
                  <a:moveTo>
                    <a:pt x="418889" y="108035"/>
                  </a:moveTo>
                  <a:lnTo>
                    <a:pt x="487386" y="108035"/>
                  </a:lnTo>
                  <a:cubicBezTo>
                    <a:pt x="490970" y="108035"/>
                    <a:pt x="494554" y="111183"/>
                    <a:pt x="494554" y="115119"/>
                  </a:cubicBezTo>
                  <a:cubicBezTo>
                    <a:pt x="494554" y="119055"/>
                    <a:pt x="490970" y="121809"/>
                    <a:pt x="487386" y="121809"/>
                  </a:cubicBezTo>
                  <a:lnTo>
                    <a:pt x="418889" y="121809"/>
                  </a:lnTo>
                  <a:cubicBezTo>
                    <a:pt x="414907" y="121809"/>
                    <a:pt x="411721" y="119055"/>
                    <a:pt x="411721" y="115119"/>
                  </a:cubicBezTo>
                  <a:cubicBezTo>
                    <a:pt x="411721" y="111183"/>
                    <a:pt x="414907" y="108035"/>
                    <a:pt x="418889" y="108035"/>
                  </a:cubicBezTo>
                  <a:close/>
                  <a:moveTo>
                    <a:pt x="82358" y="97409"/>
                  </a:moveTo>
                  <a:lnTo>
                    <a:pt x="112419" y="97409"/>
                  </a:lnTo>
                  <a:cubicBezTo>
                    <a:pt x="130857" y="97409"/>
                    <a:pt x="145687" y="112259"/>
                    <a:pt x="145687" y="131122"/>
                  </a:cubicBezTo>
                  <a:lnTo>
                    <a:pt x="145687" y="368320"/>
                  </a:lnTo>
                  <a:cubicBezTo>
                    <a:pt x="145687" y="386782"/>
                    <a:pt x="130857" y="401632"/>
                    <a:pt x="112419" y="401632"/>
                  </a:cubicBezTo>
                  <a:lnTo>
                    <a:pt x="82358" y="401632"/>
                  </a:lnTo>
                  <a:cubicBezTo>
                    <a:pt x="63519" y="401632"/>
                    <a:pt x="48689" y="386782"/>
                    <a:pt x="48689" y="368320"/>
                  </a:cubicBezTo>
                  <a:lnTo>
                    <a:pt x="48689" y="131122"/>
                  </a:lnTo>
                  <a:cubicBezTo>
                    <a:pt x="48689" y="112259"/>
                    <a:pt x="63519" y="97409"/>
                    <a:pt x="82358" y="97409"/>
                  </a:cubicBezTo>
                  <a:close/>
                  <a:moveTo>
                    <a:pt x="330217" y="82722"/>
                  </a:moveTo>
                  <a:cubicBezTo>
                    <a:pt x="319766" y="82722"/>
                    <a:pt x="311325" y="91554"/>
                    <a:pt x="311325" y="102394"/>
                  </a:cubicBezTo>
                  <a:lnTo>
                    <a:pt x="311325" y="139730"/>
                  </a:lnTo>
                  <a:cubicBezTo>
                    <a:pt x="313737" y="139730"/>
                    <a:pt x="315747" y="139329"/>
                    <a:pt x="318158" y="139329"/>
                  </a:cubicBezTo>
                  <a:cubicBezTo>
                    <a:pt x="341070" y="139329"/>
                    <a:pt x="362374" y="146956"/>
                    <a:pt x="380060" y="160205"/>
                  </a:cubicBezTo>
                  <a:lnTo>
                    <a:pt x="380060" y="102394"/>
                  </a:lnTo>
                  <a:cubicBezTo>
                    <a:pt x="380060" y="91554"/>
                    <a:pt x="371217" y="82722"/>
                    <a:pt x="360766" y="82722"/>
                  </a:cubicBezTo>
                  <a:close/>
                  <a:moveTo>
                    <a:pt x="220482" y="69435"/>
                  </a:moveTo>
                  <a:cubicBezTo>
                    <a:pt x="213263" y="69435"/>
                    <a:pt x="206846" y="75856"/>
                    <a:pt x="206846" y="83081"/>
                  </a:cubicBezTo>
                  <a:cubicBezTo>
                    <a:pt x="206846" y="90706"/>
                    <a:pt x="213263" y="96727"/>
                    <a:pt x="220482" y="96727"/>
                  </a:cubicBezTo>
                  <a:cubicBezTo>
                    <a:pt x="228102" y="96727"/>
                    <a:pt x="234118" y="90706"/>
                    <a:pt x="234118" y="83081"/>
                  </a:cubicBezTo>
                  <a:cubicBezTo>
                    <a:pt x="234118" y="75856"/>
                    <a:pt x="228102" y="69435"/>
                    <a:pt x="220482" y="69435"/>
                  </a:cubicBezTo>
                  <a:close/>
                  <a:moveTo>
                    <a:pt x="330217" y="69072"/>
                  </a:moveTo>
                  <a:lnTo>
                    <a:pt x="360766" y="69072"/>
                  </a:lnTo>
                  <a:cubicBezTo>
                    <a:pt x="379256" y="69072"/>
                    <a:pt x="394128" y="83926"/>
                    <a:pt x="394128" y="102394"/>
                  </a:cubicBezTo>
                  <a:lnTo>
                    <a:pt x="394128" y="173855"/>
                  </a:lnTo>
                  <a:cubicBezTo>
                    <a:pt x="426687" y="211191"/>
                    <a:pt x="426687" y="268199"/>
                    <a:pt x="394128" y="305134"/>
                  </a:cubicBezTo>
                  <a:lnTo>
                    <a:pt x="424677" y="335244"/>
                  </a:lnTo>
                  <a:cubicBezTo>
                    <a:pt x="431913" y="330025"/>
                    <a:pt x="441158" y="327215"/>
                    <a:pt x="450403" y="327215"/>
                  </a:cubicBezTo>
                  <a:cubicBezTo>
                    <a:pt x="462461" y="327215"/>
                    <a:pt x="473716" y="332033"/>
                    <a:pt x="481755" y="340062"/>
                  </a:cubicBezTo>
                  <a:lnTo>
                    <a:pt x="534814" y="393055"/>
                  </a:lnTo>
                  <a:cubicBezTo>
                    <a:pt x="543255" y="401085"/>
                    <a:pt x="547676" y="412326"/>
                    <a:pt x="547676" y="424370"/>
                  </a:cubicBezTo>
                  <a:cubicBezTo>
                    <a:pt x="547676" y="436012"/>
                    <a:pt x="543255" y="447253"/>
                    <a:pt x="534814" y="455684"/>
                  </a:cubicBezTo>
                  <a:cubicBezTo>
                    <a:pt x="526372" y="464516"/>
                    <a:pt x="515118" y="468933"/>
                    <a:pt x="503059" y="468933"/>
                  </a:cubicBezTo>
                  <a:cubicBezTo>
                    <a:pt x="491000" y="468933"/>
                    <a:pt x="480147" y="464516"/>
                    <a:pt x="471706" y="455684"/>
                  </a:cubicBezTo>
                  <a:lnTo>
                    <a:pt x="419050" y="403092"/>
                  </a:lnTo>
                  <a:cubicBezTo>
                    <a:pt x="410609" y="394661"/>
                    <a:pt x="405785" y="383822"/>
                    <a:pt x="405785" y="371376"/>
                  </a:cubicBezTo>
                  <a:cubicBezTo>
                    <a:pt x="405785" y="362143"/>
                    <a:pt x="409001" y="353310"/>
                    <a:pt x="414226" y="345682"/>
                  </a:cubicBezTo>
                  <a:lnTo>
                    <a:pt x="392520" y="323602"/>
                  </a:lnTo>
                  <a:lnTo>
                    <a:pt x="394128" y="366960"/>
                  </a:lnTo>
                  <a:cubicBezTo>
                    <a:pt x="394128" y="385829"/>
                    <a:pt x="379256" y="400683"/>
                    <a:pt x="360766" y="400683"/>
                  </a:cubicBezTo>
                  <a:lnTo>
                    <a:pt x="330217" y="400683"/>
                  </a:lnTo>
                  <a:cubicBezTo>
                    <a:pt x="311727" y="400683"/>
                    <a:pt x="296855" y="385829"/>
                    <a:pt x="296855" y="367362"/>
                  </a:cubicBezTo>
                  <a:lnTo>
                    <a:pt x="296855" y="337653"/>
                  </a:lnTo>
                  <a:cubicBezTo>
                    <a:pt x="287208" y="335646"/>
                    <a:pt x="278365" y="332434"/>
                    <a:pt x="269522" y="327616"/>
                  </a:cubicBezTo>
                  <a:lnTo>
                    <a:pt x="269522" y="367362"/>
                  </a:lnTo>
                  <a:cubicBezTo>
                    <a:pt x="269522" y="385829"/>
                    <a:pt x="254649" y="400683"/>
                    <a:pt x="236159" y="400683"/>
                  </a:cubicBezTo>
                  <a:lnTo>
                    <a:pt x="206012" y="400683"/>
                  </a:lnTo>
                  <a:cubicBezTo>
                    <a:pt x="187522" y="400683"/>
                    <a:pt x="172650" y="385829"/>
                    <a:pt x="172650" y="367362"/>
                  </a:cubicBezTo>
                  <a:lnTo>
                    <a:pt x="172650" y="154584"/>
                  </a:lnTo>
                  <a:cubicBezTo>
                    <a:pt x="172650" y="136117"/>
                    <a:pt x="187522" y="121263"/>
                    <a:pt x="206012" y="121263"/>
                  </a:cubicBezTo>
                  <a:lnTo>
                    <a:pt x="236159" y="121263"/>
                  </a:lnTo>
                  <a:cubicBezTo>
                    <a:pt x="253845" y="121263"/>
                    <a:pt x="268316" y="134912"/>
                    <a:pt x="269522" y="152176"/>
                  </a:cubicBezTo>
                  <a:cubicBezTo>
                    <a:pt x="278365" y="147358"/>
                    <a:pt x="287208" y="143745"/>
                    <a:pt x="296855" y="141737"/>
                  </a:cubicBezTo>
                  <a:lnTo>
                    <a:pt x="296855" y="102394"/>
                  </a:lnTo>
                  <a:cubicBezTo>
                    <a:pt x="296855" y="83926"/>
                    <a:pt x="311727" y="69072"/>
                    <a:pt x="330217" y="69072"/>
                  </a:cubicBezTo>
                  <a:close/>
                  <a:moveTo>
                    <a:pt x="96558" y="42142"/>
                  </a:moveTo>
                  <a:cubicBezTo>
                    <a:pt x="88938" y="42142"/>
                    <a:pt x="82922" y="48163"/>
                    <a:pt x="82922" y="55788"/>
                  </a:cubicBezTo>
                  <a:cubicBezTo>
                    <a:pt x="82922" y="63414"/>
                    <a:pt x="88938" y="69435"/>
                    <a:pt x="96558" y="69435"/>
                  </a:cubicBezTo>
                  <a:cubicBezTo>
                    <a:pt x="104178" y="69435"/>
                    <a:pt x="110194" y="63414"/>
                    <a:pt x="110194" y="55788"/>
                  </a:cubicBezTo>
                  <a:cubicBezTo>
                    <a:pt x="110194" y="48163"/>
                    <a:pt x="104178" y="42142"/>
                    <a:pt x="96558" y="42142"/>
                  </a:cubicBezTo>
                  <a:close/>
                  <a:moveTo>
                    <a:pt x="344807" y="14449"/>
                  </a:moveTo>
                  <a:cubicBezTo>
                    <a:pt x="337187" y="14449"/>
                    <a:pt x="331172" y="20469"/>
                    <a:pt x="331172" y="28095"/>
                  </a:cubicBezTo>
                  <a:cubicBezTo>
                    <a:pt x="331172" y="35319"/>
                    <a:pt x="337187" y="41340"/>
                    <a:pt x="344807" y="41340"/>
                  </a:cubicBezTo>
                  <a:cubicBezTo>
                    <a:pt x="352427" y="41340"/>
                    <a:pt x="358443" y="35319"/>
                    <a:pt x="358443" y="28095"/>
                  </a:cubicBezTo>
                  <a:cubicBezTo>
                    <a:pt x="358443" y="20469"/>
                    <a:pt x="352427" y="14449"/>
                    <a:pt x="344807" y="14449"/>
                  </a:cubicBezTo>
                  <a:close/>
                  <a:moveTo>
                    <a:pt x="344807" y="0"/>
                  </a:moveTo>
                  <a:cubicBezTo>
                    <a:pt x="358443" y="0"/>
                    <a:pt x="369672" y="10034"/>
                    <a:pt x="372079" y="22877"/>
                  </a:cubicBezTo>
                  <a:lnTo>
                    <a:pt x="423012" y="42142"/>
                  </a:lnTo>
                  <a:cubicBezTo>
                    <a:pt x="426622" y="43346"/>
                    <a:pt x="429028" y="47360"/>
                    <a:pt x="427424" y="50972"/>
                  </a:cubicBezTo>
                  <a:cubicBezTo>
                    <a:pt x="426221" y="54183"/>
                    <a:pt x="423814" y="55788"/>
                    <a:pt x="420606" y="55788"/>
                  </a:cubicBezTo>
                  <a:cubicBezTo>
                    <a:pt x="419804" y="55788"/>
                    <a:pt x="419403" y="55788"/>
                    <a:pt x="418200" y="55387"/>
                  </a:cubicBezTo>
                  <a:lnTo>
                    <a:pt x="370876" y="37727"/>
                  </a:lnTo>
                  <a:cubicBezTo>
                    <a:pt x="367266" y="48163"/>
                    <a:pt x="356839" y="55788"/>
                    <a:pt x="344807" y="55788"/>
                  </a:cubicBezTo>
                  <a:cubicBezTo>
                    <a:pt x="333578" y="55788"/>
                    <a:pt x="323953" y="49367"/>
                    <a:pt x="319541" y="39734"/>
                  </a:cubicBezTo>
                  <a:lnTo>
                    <a:pt x="248155" y="87094"/>
                  </a:lnTo>
                  <a:cubicBezTo>
                    <a:pt x="246149" y="100740"/>
                    <a:pt x="234519" y="111176"/>
                    <a:pt x="220482" y="111176"/>
                  </a:cubicBezTo>
                  <a:cubicBezTo>
                    <a:pt x="206846" y="111176"/>
                    <a:pt x="195617" y="101543"/>
                    <a:pt x="193211" y="88298"/>
                  </a:cubicBezTo>
                  <a:lnTo>
                    <a:pt x="123027" y="65020"/>
                  </a:lnTo>
                  <a:cubicBezTo>
                    <a:pt x="119017" y="75856"/>
                    <a:pt x="108990" y="83081"/>
                    <a:pt x="96558" y="83081"/>
                  </a:cubicBezTo>
                  <a:cubicBezTo>
                    <a:pt x="85328" y="83081"/>
                    <a:pt x="75302" y="76258"/>
                    <a:pt x="70891" y="66224"/>
                  </a:cubicBezTo>
                  <a:lnTo>
                    <a:pt x="10332" y="96727"/>
                  </a:lnTo>
                  <a:cubicBezTo>
                    <a:pt x="9129" y="96727"/>
                    <a:pt x="8327" y="97128"/>
                    <a:pt x="7124" y="97128"/>
                  </a:cubicBezTo>
                  <a:cubicBezTo>
                    <a:pt x="4718" y="97128"/>
                    <a:pt x="1910" y="95924"/>
                    <a:pt x="707" y="93115"/>
                  </a:cubicBezTo>
                  <a:cubicBezTo>
                    <a:pt x="-897" y="89904"/>
                    <a:pt x="306" y="85489"/>
                    <a:pt x="3514" y="83482"/>
                  </a:cubicBezTo>
                  <a:lnTo>
                    <a:pt x="69287" y="50972"/>
                  </a:lnTo>
                  <a:cubicBezTo>
                    <a:pt x="71693" y="37727"/>
                    <a:pt x="82922" y="27694"/>
                    <a:pt x="96558" y="27694"/>
                  </a:cubicBezTo>
                  <a:cubicBezTo>
                    <a:pt x="110194" y="27694"/>
                    <a:pt x="121423" y="37326"/>
                    <a:pt x="123829" y="50571"/>
                  </a:cubicBezTo>
                  <a:lnTo>
                    <a:pt x="194414" y="73850"/>
                  </a:lnTo>
                  <a:cubicBezTo>
                    <a:pt x="198424" y="63414"/>
                    <a:pt x="208451" y="55387"/>
                    <a:pt x="220482" y="55387"/>
                  </a:cubicBezTo>
                  <a:cubicBezTo>
                    <a:pt x="231712" y="55387"/>
                    <a:pt x="241738" y="62210"/>
                    <a:pt x="245748" y="71843"/>
                  </a:cubicBezTo>
                  <a:lnTo>
                    <a:pt x="317536" y="24081"/>
                  </a:lnTo>
                  <a:cubicBezTo>
                    <a:pt x="319140" y="10435"/>
                    <a:pt x="330771" y="0"/>
                    <a:pt x="34480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64" name="Google Shape;564;p35"/>
            <p:cNvSpPr txBox="1"/>
            <p:nvPr/>
          </p:nvSpPr>
          <p:spPr>
            <a:xfrm>
              <a:off x="6731362" y="5606655"/>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4"/>
                  </a:solidFill>
                  <a:latin typeface="Playfair Display ExtraBold"/>
                  <a:ea typeface="Playfair Display ExtraBold"/>
                  <a:cs typeface="Playfair Display ExtraBold"/>
                  <a:sym typeface="Playfair Display ExtraBold"/>
                </a:rPr>
                <a:t>03</a:t>
              </a:r>
              <a:endParaRPr/>
            </a:p>
          </p:txBody>
        </p:sp>
      </p:grpSp>
      <p:grpSp>
        <p:nvGrpSpPr>
          <p:cNvPr id="565" name="Google Shape;565;p35"/>
          <p:cNvGrpSpPr/>
          <p:nvPr/>
        </p:nvGrpSpPr>
        <p:grpSpPr>
          <a:xfrm>
            <a:off x="8734553" y="2341275"/>
            <a:ext cx="5159947" cy="4733073"/>
            <a:chOff x="745328" y="2332200"/>
            <a:chExt cx="5159947" cy="4733073"/>
          </a:xfrm>
        </p:grpSpPr>
        <p:sp>
          <p:nvSpPr>
            <p:cNvPr id="566" name="Google Shape;566;p35"/>
            <p:cNvSpPr/>
            <p:nvPr/>
          </p:nvSpPr>
          <p:spPr>
            <a:xfrm>
              <a:off x="3416782" y="2813397"/>
              <a:ext cx="974680" cy="968459"/>
            </a:xfrm>
            <a:custGeom>
              <a:rect b="b" l="l" r="r" t="t"/>
              <a:pathLst>
                <a:path extrusionOk="0" h="543315" w="546805">
                  <a:moveTo>
                    <a:pt x="357805" y="403753"/>
                  </a:moveTo>
                  <a:cubicBezTo>
                    <a:pt x="331377" y="403753"/>
                    <a:pt x="309754" y="425534"/>
                    <a:pt x="309754" y="452156"/>
                  </a:cubicBezTo>
                  <a:lnTo>
                    <a:pt x="309754" y="521130"/>
                  </a:lnTo>
                  <a:cubicBezTo>
                    <a:pt x="309754" y="525567"/>
                    <a:pt x="313358" y="528794"/>
                    <a:pt x="316962" y="528794"/>
                  </a:cubicBezTo>
                  <a:lnTo>
                    <a:pt x="525182" y="528794"/>
                  </a:lnTo>
                  <a:cubicBezTo>
                    <a:pt x="529186" y="528794"/>
                    <a:pt x="532389" y="525567"/>
                    <a:pt x="532389" y="521130"/>
                  </a:cubicBezTo>
                  <a:lnTo>
                    <a:pt x="532389" y="452156"/>
                  </a:lnTo>
                  <a:cubicBezTo>
                    <a:pt x="532389" y="425534"/>
                    <a:pt x="511167" y="403753"/>
                    <a:pt x="484739" y="403753"/>
                  </a:cubicBezTo>
                  <a:close/>
                  <a:moveTo>
                    <a:pt x="61665" y="403753"/>
                  </a:moveTo>
                  <a:cubicBezTo>
                    <a:pt x="35638" y="403753"/>
                    <a:pt x="14015" y="425534"/>
                    <a:pt x="14015" y="452156"/>
                  </a:cubicBezTo>
                  <a:lnTo>
                    <a:pt x="14015" y="521130"/>
                  </a:lnTo>
                  <a:cubicBezTo>
                    <a:pt x="14015" y="525567"/>
                    <a:pt x="17218" y="528794"/>
                    <a:pt x="21623" y="528794"/>
                  </a:cubicBezTo>
                  <a:lnTo>
                    <a:pt x="229042" y="528794"/>
                  </a:lnTo>
                  <a:cubicBezTo>
                    <a:pt x="233447" y="528794"/>
                    <a:pt x="236650" y="525567"/>
                    <a:pt x="236650" y="521130"/>
                  </a:cubicBezTo>
                  <a:lnTo>
                    <a:pt x="236650" y="452156"/>
                  </a:lnTo>
                  <a:cubicBezTo>
                    <a:pt x="236650" y="425534"/>
                    <a:pt x="215428" y="403753"/>
                    <a:pt x="189000" y="403753"/>
                  </a:cubicBezTo>
                  <a:close/>
                  <a:moveTo>
                    <a:pt x="357805" y="389635"/>
                  </a:moveTo>
                  <a:lnTo>
                    <a:pt x="484739" y="389635"/>
                  </a:lnTo>
                  <a:cubicBezTo>
                    <a:pt x="519175" y="389635"/>
                    <a:pt x="546805" y="417467"/>
                    <a:pt x="546805" y="452156"/>
                  </a:cubicBezTo>
                  <a:lnTo>
                    <a:pt x="546805" y="521130"/>
                  </a:lnTo>
                  <a:cubicBezTo>
                    <a:pt x="546805" y="533231"/>
                    <a:pt x="537194" y="543315"/>
                    <a:pt x="525182" y="543315"/>
                  </a:cubicBezTo>
                  <a:lnTo>
                    <a:pt x="316962" y="543315"/>
                  </a:lnTo>
                  <a:cubicBezTo>
                    <a:pt x="305349" y="543315"/>
                    <a:pt x="295739" y="533231"/>
                    <a:pt x="295739" y="521130"/>
                  </a:cubicBezTo>
                  <a:lnTo>
                    <a:pt x="295739" y="452156"/>
                  </a:lnTo>
                  <a:cubicBezTo>
                    <a:pt x="295739" y="417467"/>
                    <a:pt x="323368" y="389635"/>
                    <a:pt x="357805" y="389635"/>
                  </a:cubicBezTo>
                  <a:close/>
                  <a:moveTo>
                    <a:pt x="61665" y="389635"/>
                  </a:moveTo>
                  <a:lnTo>
                    <a:pt x="189000" y="389635"/>
                  </a:lnTo>
                  <a:cubicBezTo>
                    <a:pt x="223036" y="389635"/>
                    <a:pt x="251066" y="417467"/>
                    <a:pt x="251066" y="452156"/>
                  </a:cubicBezTo>
                  <a:lnTo>
                    <a:pt x="251066" y="521130"/>
                  </a:lnTo>
                  <a:cubicBezTo>
                    <a:pt x="251066" y="533231"/>
                    <a:pt x="241455" y="543315"/>
                    <a:pt x="229042" y="543315"/>
                  </a:cubicBezTo>
                  <a:lnTo>
                    <a:pt x="21623" y="543315"/>
                  </a:lnTo>
                  <a:cubicBezTo>
                    <a:pt x="9610" y="543315"/>
                    <a:pt x="0" y="533231"/>
                    <a:pt x="0" y="521130"/>
                  </a:cubicBezTo>
                  <a:lnTo>
                    <a:pt x="0" y="452156"/>
                  </a:lnTo>
                  <a:cubicBezTo>
                    <a:pt x="0" y="417467"/>
                    <a:pt x="27629" y="389635"/>
                    <a:pt x="61665" y="389635"/>
                  </a:cubicBezTo>
                  <a:close/>
                  <a:moveTo>
                    <a:pt x="305273" y="301082"/>
                  </a:moveTo>
                  <a:cubicBezTo>
                    <a:pt x="309359" y="301082"/>
                    <a:pt x="313037" y="304760"/>
                    <a:pt x="313037" y="308847"/>
                  </a:cubicBezTo>
                  <a:cubicBezTo>
                    <a:pt x="313037" y="313343"/>
                    <a:pt x="309359" y="316612"/>
                    <a:pt x="305273" y="316612"/>
                  </a:cubicBezTo>
                  <a:cubicBezTo>
                    <a:pt x="300777" y="316612"/>
                    <a:pt x="297508" y="313343"/>
                    <a:pt x="297508" y="308847"/>
                  </a:cubicBezTo>
                  <a:cubicBezTo>
                    <a:pt x="297508" y="304760"/>
                    <a:pt x="300777" y="301082"/>
                    <a:pt x="305273" y="301082"/>
                  </a:cubicBezTo>
                  <a:close/>
                  <a:moveTo>
                    <a:pt x="244868" y="301082"/>
                  </a:moveTo>
                  <a:cubicBezTo>
                    <a:pt x="249251" y="301082"/>
                    <a:pt x="252837" y="304760"/>
                    <a:pt x="252837" y="308847"/>
                  </a:cubicBezTo>
                  <a:cubicBezTo>
                    <a:pt x="252837" y="313343"/>
                    <a:pt x="249251" y="316612"/>
                    <a:pt x="244868" y="316612"/>
                  </a:cubicBezTo>
                  <a:cubicBezTo>
                    <a:pt x="240884" y="316612"/>
                    <a:pt x="237298" y="313343"/>
                    <a:pt x="237298" y="308847"/>
                  </a:cubicBezTo>
                  <a:cubicBezTo>
                    <a:pt x="237298" y="304760"/>
                    <a:pt x="240884" y="301082"/>
                    <a:pt x="244868" y="301082"/>
                  </a:cubicBezTo>
                  <a:close/>
                  <a:moveTo>
                    <a:pt x="422838" y="205371"/>
                  </a:moveTo>
                  <a:cubicBezTo>
                    <a:pt x="382882" y="205371"/>
                    <a:pt x="350594" y="237587"/>
                    <a:pt x="350594" y="277454"/>
                  </a:cubicBezTo>
                  <a:cubicBezTo>
                    <a:pt x="350594" y="317725"/>
                    <a:pt x="382882" y="349941"/>
                    <a:pt x="422838" y="349941"/>
                  </a:cubicBezTo>
                  <a:cubicBezTo>
                    <a:pt x="462794" y="349941"/>
                    <a:pt x="495486" y="317725"/>
                    <a:pt x="495486" y="277454"/>
                  </a:cubicBezTo>
                  <a:cubicBezTo>
                    <a:pt x="495486" y="237587"/>
                    <a:pt x="462794" y="205371"/>
                    <a:pt x="422838" y="205371"/>
                  </a:cubicBezTo>
                  <a:close/>
                  <a:moveTo>
                    <a:pt x="127103" y="205371"/>
                  </a:moveTo>
                  <a:cubicBezTo>
                    <a:pt x="87332" y="205371"/>
                    <a:pt x="55193" y="237587"/>
                    <a:pt x="55193" y="277454"/>
                  </a:cubicBezTo>
                  <a:cubicBezTo>
                    <a:pt x="55193" y="317725"/>
                    <a:pt x="87332" y="349941"/>
                    <a:pt x="127103" y="349941"/>
                  </a:cubicBezTo>
                  <a:cubicBezTo>
                    <a:pt x="166874" y="349941"/>
                    <a:pt x="199012" y="317725"/>
                    <a:pt x="199012" y="277454"/>
                  </a:cubicBezTo>
                  <a:cubicBezTo>
                    <a:pt x="199012" y="237587"/>
                    <a:pt x="166874" y="205371"/>
                    <a:pt x="127103" y="205371"/>
                  </a:cubicBezTo>
                  <a:close/>
                  <a:moveTo>
                    <a:pt x="422838" y="191276"/>
                  </a:moveTo>
                  <a:cubicBezTo>
                    <a:pt x="470866" y="191276"/>
                    <a:pt x="509611" y="230338"/>
                    <a:pt x="509611" y="277454"/>
                  </a:cubicBezTo>
                  <a:cubicBezTo>
                    <a:pt x="509611" y="325376"/>
                    <a:pt x="470866" y="364438"/>
                    <a:pt x="422838" y="364438"/>
                  </a:cubicBezTo>
                  <a:cubicBezTo>
                    <a:pt x="375213" y="364438"/>
                    <a:pt x="336468" y="325376"/>
                    <a:pt x="336468" y="277454"/>
                  </a:cubicBezTo>
                  <a:cubicBezTo>
                    <a:pt x="336468" y="230338"/>
                    <a:pt x="375213" y="191276"/>
                    <a:pt x="422838" y="191276"/>
                  </a:cubicBezTo>
                  <a:close/>
                  <a:moveTo>
                    <a:pt x="127103" y="191276"/>
                  </a:moveTo>
                  <a:cubicBezTo>
                    <a:pt x="174908" y="191276"/>
                    <a:pt x="213876" y="230338"/>
                    <a:pt x="213876" y="277454"/>
                  </a:cubicBezTo>
                  <a:cubicBezTo>
                    <a:pt x="213876" y="325376"/>
                    <a:pt x="174908" y="364438"/>
                    <a:pt x="127103" y="364438"/>
                  </a:cubicBezTo>
                  <a:cubicBezTo>
                    <a:pt x="79699" y="364438"/>
                    <a:pt x="40731" y="325376"/>
                    <a:pt x="40731" y="277454"/>
                  </a:cubicBezTo>
                  <a:cubicBezTo>
                    <a:pt x="40731" y="230338"/>
                    <a:pt x="79699" y="191276"/>
                    <a:pt x="127103" y="191276"/>
                  </a:cubicBezTo>
                  <a:close/>
                  <a:moveTo>
                    <a:pt x="274611" y="0"/>
                  </a:moveTo>
                  <a:cubicBezTo>
                    <a:pt x="279859" y="0"/>
                    <a:pt x="284299" y="2410"/>
                    <a:pt x="286318" y="6827"/>
                  </a:cubicBezTo>
                  <a:lnTo>
                    <a:pt x="336376" y="93173"/>
                  </a:lnTo>
                  <a:cubicBezTo>
                    <a:pt x="339605" y="98796"/>
                    <a:pt x="338798" y="105623"/>
                    <a:pt x="333550" y="110041"/>
                  </a:cubicBezTo>
                  <a:cubicBezTo>
                    <a:pt x="329513" y="114458"/>
                    <a:pt x="322247" y="115262"/>
                    <a:pt x="316999" y="112049"/>
                  </a:cubicBezTo>
                  <a:lnTo>
                    <a:pt x="311347" y="108836"/>
                  </a:lnTo>
                  <a:lnTo>
                    <a:pt x="311347" y="277110"/>
                  </a:lnTo>
                  <a:cubicBezTo>
                    <a:pt x="311347" y="281126"/>
                    <a:pt x="308521" y="284740"/>
                    <a:pt x="304484" y="284740"/>
                  </a:cubicBezTo>
                  <a:cubicBezTo>
                    <a:pt x="300447" y="284740"/>
                    <a:pt x="297621" y="281126"/>
                    <a:pt x="297621" y="277110"/>
                  </a:cubicBezTo>
                  <a:lnTo>
                    <a:pt x="297621" y="99599"/>
                  </a:lnTo>
                  <a:cubicBezTo>
                    <a:pt x="297621" y="98796"/>
                    <a:pt x="297621" y="98394"/>
                    <a:pt x="297621" y="97591"/>
                  </a:cubicBezTo>
                  <a:cubicBezTo>
                    <a:pt x="297217" y="95984"/>
                    <a:pt x="297621" y="94378"/>
                    <a:pt x="298429" y="92370"/>
                  </a:cubicBezTo>
                  <a:cubicBezTo>
                    <a:pt x="300447" y="89157"/>
                    <a:pt x="304888" y="88354"/>
                    <a:pt x="308117" y="89960"/>
                  </a:cubicBezTo>
                  <a:lnTo>
                    <a:pt x="323054" y="98796"/>
                  </a:lnTo>
                  <a:lnTo>
                    <a:pt x="274611" y="14860"/>
                  </a:lnTo>
                  <a:lnTo>
                    <a:pt x="223342" y="102009"/>
                  </a:lnTo>
                  <a:lnTo>
                    <a:pt x="231819" y="97992"/>
                  </a:lnTo>
                  <a:cubicBezTo>
                    <a:pt x="236260" y="95583"/>
                    <a:pt x="241104" y="95583"/>
                    <a:pt x="245141" y="98394"/>
                  </a:cubicBezTo>
                  <a:cubicBezTo>
                    <a:pt x="249582" y="100804"/>
                    <a:pt x="252004" y="105221"/>
                    <a:pt x="252004" y="110041"/>
                  </a:cubicBezTo>
                  <a:lnTo>
                    <a:pt x="252004" y="277110"/>
                  </a:lnTo>
                  <a:cubicBezTo>
                    <a:pt x="252004" y="281126"/>
                    <a:pt x="248774" y="284740"/>
                    <a:pt x="244737" y="284740"/>
                  </a:cubicBezTo>
                  <a:cubicBezTo>
                    <a:pt x="241104" y="284740"/>
                    <a:pt x="237471" y="281126"/>
                    <a:pt x="237471" y="277110"/>
                  </a:cubicBezTo>
                  <a:lnTo>
                    <a:pt x="237471" y="110844"/>
                  </a:lnTo>
                  <a:lnTo>
                    <a:pt x="228590" y="115262"/>
                  </a:lnTo>
                  <a:cubicBezTo>
                    <a:pt x="222938" y="118073"/>
                    <a:pt x="216075" y="116868"/>
                    <a:pt x="212038" y="112450"/>
                  </a:cubicBezTo>
                  <a:cubicBezTo>
                    <a:pt x="207598" y="108033"/>
                    <a:pt x="207194" y="101205"/>
                    <a:pt x="210020" y="95984"/>
                  </a:cubicBezTo>
                  <a:lnTo>
                    <a:pt x="262500" y="6827"/>
                  </a:lnTo>
                  <a:cubicBezTo>
                    <a:pt x="264922" y="2410"/>
                    <a:pt x="269363" y="0"/>
                    <a:pt x="27461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67" name="Google Shape;567;p35"/>
            <p:cNvSpPr/>
            <p:nvPr/>
          </p:nvSpPr>
          <p:spPr>
            <a:xfrm>
              <a:off x="1994300" y="2332200"/>
              <a:ext cx="3847353" cy="4733073"/>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68" name="Google Shape;568;p35"/>
            <p:cNvSpPr txBox="1"/>
            <p:nvPr/>
          </p:nvSpPr>
          <p:spPr>
            <a:xfrm>
              <a:off x="1863075" y="5120338"/>
              <a:ext cx="40422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One click to chat, improved efficiency</a:t>
              </a:r>
              <a:endParaRPr>
                <a:solidFill>
                  <a:schemeClr val="lt1"/>
                </a:solidFill>
              </a:endParaRPr>
            </a:p>
          </p:txBody>
        </p:sp>
        <p:sp>
          <p:nvSpPr>
            <p:cNvPr id="569" name="Google Shape;569;p35"/>
            <p:cNvSpPr txBox="1"/>
            <p:nvPr/>
          </p:nvSpPr>
          <p:spPr>
            <a:xfrm>
              <a:off x="2283246" y="4188312"/>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3"/>
                  </a:solidFill>
                  <a:latin typeface="Playfair Display"/>
                  <a:ea typeface="Playfair Display"/>
                  <a:cs typeface="Playfair Display"/>
                  <a:sym typeface="Playfair Display"/>
                </a:rPr>
                <a:t>Efficiency</a:t>
              </a:r>
              <a:endParaRPr sz="3500"/>
            </a:p>
          </p:txBody>
        </p:sp>
        <p:sp>
          <p:nvSpPr>
            <p:cNvPr id="570" name="Google Shape;570;p35"/>
            <p:cNvSpPr txBox="1"/>
            <p:nvPr/>
          </p:nvSpPr>
          <p:spPr>
            <a:xfrm>
              <a:off x="745328" y="3888629"/>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3"/>
                  </a:solidFill>
                  <a:latin typeface="Playfair Display ExtraBold"/>
                  <a:ea typeface="Playfair Display ExtraBold"/>
                  <a:cs typeface="Playfair Display ExtraBold"/>
                  <a:sym typeface="Playfair Display ExtraBold"/>
                </a:rPr>
                <a:t>01</a:t>
              </a:r>
              <a:endParaRPr/>
            </a:p>
          </p:txBody>
        </p:sp>
      </p:grpSp>
      <p:grpSp>
        <p:nvGrpSpPr>
          <p:cNvPr id="571" name="Google Shape;571;p35"/>
          <p:cNvGrpSpPr/>
          <p:nvPr/>
        </p:nvGrpSpPr>
        <p:grpSpPr>
          <a:xfrm>
            <a:off x="14486883" y="2341276"/>
            <a:ext cx="5338994" cy="4903302"/>
            <a:chOff x="-382067" y="2289188"/>
            <a:chExt cx="5338994" cy="4903302"/>
          </a:xfrm>
        </p:grpSpPr>
        <p:sp>
          <p:nvSpPr>
            <p:cNvPr id="572" name="Google Shape;572;p35"/>
            <p:cNvSpPr/>
            <p:nvPr/>
          </p:nvSpPr>
          <p:spPr>
            <a:xfrm>
              <a:off x="749350" y="2289188"/>
              <a:ext cx="4207576" cy="4903302"/>
            </a:xfrm>
            <a:custGeom>
              <a:rect b="b" l="l" r="r" t="t"/>
              <a:pathLst>
                <a:path extrusionOk="0" h="4585" w="3380">
                  <a:moveTo>
                    <a:pt x="3067" y="4584"/>
                  </a:moveTo>
                  <a:lnTo>
                    <a:pt x="311" y="4584"/>
                  </a:lnTo>
                  <a:cubicBezTo>
                    <a:pt x="140" y="4584"/>
                    <a:pt x="0" y="4445"/>
                    <a:pt x="0" y="4273"/>
                  </a:cubicBezTo>
                  <a:lnTo>
                    <a:pt x="0" y="2752"/>
                  </a:lnTo>
                  <a:lnTo>
                    <a:pt x="41" y="2752"/>
                  </a:lnTo>
                  <a:lnTo>
                    <a:pt x="41" y="4273"/>
                  </a:lnTo>
                  <a:cubicBezTo>
                    <a:pt x="41" y="4422"/>
                    <a:pt x="162" y="4544"/>
                    <a:pt x="311" y="4544"/>
                  </a:cubicBezTo>
                  <a:lnTo>
                    <a:pt x="3067" y="4544"/>
                  </a:lnTo>
                  <a:cubicBezTo>
                    <a:pt x="3217" y="4544"/>
                    <a:pt x="3338" y="4422"/>
                    <a:pt x="3338" y="4273"/>
                  </a:cubicBezTo>
                  <a:lnTo>
                    <a:pt x="3338" y="311"/>
                  </a:lnTo>
                  <a:cubicBezTo>
                    <a:pt x="3338" y="162"/>
                    <a:pt x="3217" y="41"/>
                    <a:pt x="3067" y="41"/>
                  </a:cubicBezTo>
                  <a:lnTo>
                    <a:pt x="904" y="41"/>
                  </a:lnTo>
                  <a:cubicBezTo>
                    <a:pt x="832" y="41"/>
                    <a:pt x="764" y="69"/>
                    <a:pt x="713" y="120"/>
                  </a:cubicBezTo>
                  <a:lnTo>
                    <a:pt x="120" y="713"/>
                  </a:lnTo>
                  <a:cubicBezTo>
                    <a:pt x="69" y="763"/>
                    <a:pt x="41" y="831"/>
                    <a:pt x="41" y="904"/>
                  </a:cubicBezTo>
                  <a:lnTo>
                    <a:pt x="41" y="1836"/>
                  </a:lnTo>
                  <a:lnTo>
                    <a:pt x="0" y="1836"/>
                  </a:lnTo>
                  <a:lnTo>
                    <a:pt x="0" y="904"/>
                  </a:lnTo>
                  <a:cubicBezTo>
                    <a:pt x="0" y="821"/>
                    <a:pt x="32" y="743"/>
                    <a:pt x="91" y="684"/>
                  </a:cubicBezTo>
                  <a:lnTo>
                    <a:pt x="684" y="91"/>
                  </a:lnTo>
                  <a:cubicBezTo>
                    <a:pt x="743" y="32"/>
                    <a:pt x="821" y="0"/>
                    <a:pt x="904" y="0"/>
                  </a:cubicBezTo>
                  <a:lnTo>
                    <a:pt x="3067" y="0"/>
                  </a:lnTo>
                  <a:cubicBezTo>
                    <a:pt x="3239" y="0"/>
                    <a:pt x="3379" y="139"/>
                    <a:pt x="3379" y="311"/>
                  </a:cubicBezTo>
                  <a:lnTo>
                    <a:pt x="3379" y="4273"/>
                  </a:lnTo>
                  <a:cubicBezTo>
                    <a:pt x="3379" y="4445"/>
                    <a:pt x="3239" y="4584"/>
                    <a:pt x="3067" y="4584"/>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73" name="Google Shape;573;p35"/>
            <p:cNvSpPr txBox="1"/>
            <p:nvPr/>
          </p:nvSpPr>
          <p:spPr>
            <a:xfrm>
              <a:off x="749391" y="4983888"/>
              <a:ext cx="42075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 Can choose when in the flow to interact with friends</a:t>
              </a:r>
              <a:endParaRPr>
                <a:solidFill>
                  <a:schemeClr val="lt1"/>
                </a:solidFill>
              </a:endParaRPr>
            </a:p>
          </p:txBody>
        </p:sp>
        <p:sp>
          <p:nvSpPr>
            <p:cNvPr id="574" name="Google Shape;574;p35"/>
            <p:cNvSpPr txBox="1"/>
            <p:nvPr/>
          </p:nvSpPr>
          <p:spPr>
            <a:xfrm>
              <a:off x="1220325" y="3824475"/>
              <a:ext cx="3240000" cy="6309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3500">
                  <a:solidFill>
                    <a:schemeClr val="accent2"/>
                  </a:solidFill>
                  <a:latin typeface="Playfair Display"/>
                  <a:ea typeface="Playfair Display"/>
                  <a:cs typeface="Playfair Display"/>
                  <a:sym typeface="Playfair Display"/>
                </a:rPr>
                <a:t>Flexibility</a:t>
              </a:r>
              <a:endParaRPr sz="3500"/>
            </a:p>
          </p:txBody>
        </p:sp>
        <p:sp>
          <p:nvSpPr>
            <p:cNvPr id="575" name="Google Shape;575;p35"/>
            <p:cNvSpPr txBox="1"/>
            <p:nvPr/>
          </p:nvSpPr>
          <p:spPr>
            <a:xfrm>
              <a:off x="-382067" y="3660279"/>
              <a:ext cx="1620000" cy="13236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000">
                  <a:solidFill>
                    <a:schemeClr val="accent2"/>
                  </a:solidFill>
                  <a:latin typeface="Playfair Display ExtraBold"/>
                  <a:ea typeface="Playfair Display ExtraBold"/>
                  <a:cs typeface="Playfair Display ExtraBold"/>
                  <a:sym typeface="Playfair Display ExtraBold"/>
                </a:rPr>
                <a:t>02</a:t>
              </a:r>
              <a:endParaRPr/>
            </a:p>
          </p:txBody>
        </p:sp>
        <p:sp>
          <p:nvSpPr>
            <p:cNvPr id="576" name="Google Shape;576;p35"/>
            <p:cNvSpPr/>
            <p:nvPr/>
          </p:nvSpPr>
          <p:spPr>
            <a:xfrm>
              <a:off x="2524493" y="2781131"/>
              <a:ext cx="975676" cy="895856"/>
            </a:xfrm>
            <a:custGeom>
              <a:rect b="b" l="l" r="r" t="t"/>
              <a:pathLst>
                <a:path extrusionOk="0" h="502584" w="547364">
                  <a:moveTo>
                    <a:pt x="70836" y="332961"/>
                  </a:moveTo>
                  <a:cubicBezTo>
                    <a:pt x="75666" y="332961"/>
                    <a:pt x="79289" y="336668"/>
                    <a:pt x="79289" y="341611"/>
                  </a:cubicBezTo>
                  <a:cubicBezTo>
                    <a:pt x="79289" y="346553"/>
                    <a:pt x="75666" y="350260"/>
                    <a:pt x="70836" y="350260"/>
                  </a:cubicBezTo>
                  <a:cubicBezTo>
                    <a:pt x="66007" y="350260"/>
                    <a:pt x="61982" y="346553"/>
                    <a:pt x="61982" y="341611"/>
                  </a:cubicBezTo>
                  <a:cubicBezTo>
                    <a:pt x="61982" y="336668"/>
                    <a:pt x="66007" y="332961"/>
                    <a:pt x="70836" y="332961"/>
                  </a:cubicBezTo>
                  <a:close/>
                  <a:moveTo>
                    <a:pt x="60231" y="303473"/>
                  </a:moveTo>
                  <a:lnTo>
                    <a:pt x="17266" y="346340"/>
                  </a:lnTo>
                  <a:lnTo>
                    <a:pt x="157001" y="485357"/>
                  </a:lnTo>
                  <a:lnTo>
                    <a:pt x="199564" y="442891"/>
                  </a:lnTo>
                  <a:close/>
                  <a:moveTo>
                    <a:pt x="507142" y="221345"/>
                  </a:moveTo>
                  <a:cubicBezTo>
                    <a:pt x="500316" y="222547"/>
                    <a:pt x="495096" y="225752"/>
                    <a:pt x="492285" y="229758"/>
                  </a:cubicBezTo>
                  <a:lnTo>
                    <a:pt x="439684" y="308681"/>
                  </a:lnTo>
                  <a:cubicBezTo>
                    <a:pt x="433661" y="317495"/>
                    <a:pt x="424024" y="322703"/>
                    <a:pt x="413584" y="322703"/>
                  </a:cubicBezTo>
                  <a:lnTo>
                    <a:pt x="401136" y="322703"/>
                  </a:lnTo>
                  <a:cubicBezTo>
                    <a:pt x="397522" y="337526"/>
                    <a:pt x="383870" y="348744"/>
                    <a:pt x="368210" y="348744"/>
                  </a:cubicBezTo>
                  <a:lnTo>
                    <a:pt x="276660" y="348744"/>
                  </a:lnTo>
                  <a:cubicBezTo>
                    <a:pt x="272644" y="348744"/>
                    <a:pt x="269432" y="345939"/>
                    <a:pt x="269432" y="341933"/>
                  </a:cubicBezTo>
                  <a:cubicBezTo>
                    <a:pt x="269432" y="337927"/>
                    <a:pt x="272644" y="335123"/>
                    <a:pt x="276660" y="335123"/>
                  </a:cubicBezTo>
                  <a:lnTo>
                    <a:pt x="368210" y="335123"/>
                  </a:lnTo>
                  <a:cubicBezTo>
                    <a:pt x="378650" y="335123"/>
                    <a:pt x="386681" y="326709"/>
                    <a:pt x="387484" y="316293"/>
                  </a:cubicBezTo>
                  <a:cubicBezTo>
                    <a:pt x="387484" y="315893"/>
                    <a:pt x="387484" y="315492"/>
                    <a:pt x="387484" y="315091"/>
                  </a:cubicBezTo>
                  <a:cubicBezTo>
                    <a:pt x="387484" y="315091"/>
                    <a:pt x="387484" y="314691"/>
                    <a:pt x="387484" y="313889"/>
                  </a:cubicBezTo>
                  <a:cubicBezTo>
                    <a:pt x="387082" y="303874"/>
                    <a:pt x="378650" y="295461"/>
                    <a:pt x="368210" y="295461"/>
                  </a:cubicBezTo>
                  <a:lnTo>
                    <a:pt x="332072" y="295461"/>
                  </a:lnTo>
                  <a:cubicBezTo>
                    <a:pt x="331670" y="295461"/>
                    <a:pt x="331269" y="295461"/>
                    <a:pt x="331269" y="295461"/>
                  </a:cubicBezTo>
                  <a:cubicBezTo>
                    <a:pt x="330867" y="295461"/>
                    <a:pt x="330867" y="295461"/>
                    <a:pt x="330466" y="295461"/>
                  </a:cubicBezTo>
                  <a:lnTo>
                    <a:pt x="276660" y="295461"/>
                  </a:lnTo>
                  <a:cubicBezTo>
                    <a:pt x="274652" y="295461"/>
                    <a:pt x="273046" y="294660"/>
                    <a:pt x="271841" y="293458"/>
                  </a:cubicBezTo>
                  <a:cubicBezTo>
                    <a:pt x="258590" y="281038"/>
                    <a:pt x="240120" y="273827"/>
                    <a:pt x="220846" y="273827"/>
                  </a:cubicBezTo>
                  <a:lnTo>
                    <a:pt x="183503" y="273827"/>
                  </a:lnTo>
                  <a:cubicBezTo>
                    <a:pt x="165434" y="273827"/>
                    <a:pt x="147766" y="280237"/>
                    <a:pt x="134917" y="291455"/>
                  </a:cubicBezTo>
                  <a:lnTo>
                    <a:pt x="99180" y="322303"/>
                  </a:lnTo>
                  <a:lnTo>
                    <a:pt x="185912" y="408837"/>
                  </a:lnTo>
                  <a:lnTo>
                    <a:pt x="402742" y="408837"/>
                  </a:lnTo>
                  <a:cubicBezTo>
                    <a:pt x="417198" y="408837"/>
                    <a:pt x="442093" y="382797"/>
                    <a:pt x="476625" y="331517"/>
                  </a:cubicBezTo>
                  <a:lnTo>
                    <a:pt x="530030" y="250991"/>
                  </a:lnTo>
                  <a:cubicBezTo>
                    <a:pt x="535651" y="242178"/>
                    <a:pt x="533242" y="230159"/>
                    <a:pt x="524408" y="224550"/>
                  </a:cubicBezTo>
                  <a:cubicBezTo>
                    <a:pt x="520393" y="221345"/>
                    <a:pt x="513567" y="220544"/>
                    <a:pt x="507142" y="221345"/>
                  </a:cubicBezTo>
                  <a:close/>
                  <a:moveTo>
                    <a:pt x="307372" y="201187"/>
                  </a:moveTo>
                  <a:cubicBezTo>
                    <a:pt x="310150" y="198359"/>
                    <a:pt x="314516" y="198359"/>
                    <a:pt x="317295" y="201187"/>
                  </a:cubicBezTo>
                  <a:lnTo>
                    <a:pt x="347462" y="231885"/>
                  </a:lnTo>
                  <a:cubicBezTo>
                    <a:pt x="350240" y="234713"/>
                    <a:pt x="350240" y="239560"/>
                    <a:pt x="347462" y="242387"/>
                  </a:cubicBezTo>
                  <a:cubicBezTo>
                    <a:pt x="346271" y="243599"/>
                    <a:pt x="344286" y="244003"/>
                    <a:pt x="342301" y="244003"/>
                  </a:cubicBezTo>
                  <a:cubicBezTo>
                    <a:pt x="340714" y="244003"/>
                    <a:pt x="338729" y="243599"/>
                    <a:pt x="337538" y="242387"/>
                  </a:cubicBezTo>
                  <a:lnTo>
                    <a:pt x="307372" y="211285"/>
                  </a:lnTo>
                  <a:cubicBezTo>
                    <a:pt x="304593" y="208457"/>
                    <a:pt x="304593" y="204014"/>
                    <a:pt x="307372" y="201187"/>
                  </a:cubicBezTo>
                  <a:close/>
                  <a:moveTo>
                    <a:pt x="139199" y="201187"/>
                  </a:moveTo>
                  <a:cubicBezTo>
                    <a:pt x="141978" y="198359"/>
                    <a:pt x="146344" y="198359"/>
                    <a:pt x="149123" y="201187"/>
                  </a:cubicBezTo>
                  <a:cubicBezTo>
                    <a:pt x="151901" y="204014"/>
                    <a:pt x="151901" y="208457"/>
                    <a:pt x="149123" y="211285"/>
                  </a:cubicBezTo>
                  <a:lnTo>
                    <a:pt x="118956" y="242387"/>
                  </a:lnTo>
                  <a:cubicBezTo>
                    <a:pt x="117765" y="243599"/>
                    <a:pt x="115780" y="244003"/>
                    <a:pt x="114193" y="244003"/>
                  </a:cubicBezTo>
                  <a:cubicBezTo>
                    <a:pt x="112208" y="244003"/>
                    <a:pt x="110223" y="243599"/>
                    <a:pt x="109033" y="242387"/>
                  </a:cubicBezTo>
                  <a:cubicBezTo>
                    <a:pt x="106254" y="239560"/>
                    <a:pt x="106254" y="234713"/>
                    <a:pt x="109033" y="231885"/>
                  </a:cubicBezTo>
                  <a:close/>
                  <a:moveTo>
                    <a:pt x="228254" y="198359"/>
                  </a:moveTo>
                  <a:cubicBezTo>
                    <a:pt x="232083" y="198359"/>
                    <a:pt x="235146" y="201522"/>
                    <a:pt x="235146" y="205080"/>
                  </a:cubicBezTo>
                  <a:lnTo>
                    <a:pt x="235146" y="235520"/>
                  </a:lnTo>
                  <a:cubicBezTo>
                    <a:pt x="235146" y="239473"/>
                    <a:pt x="232083" y="242241"/>
                    <a:pt x="228254" y="242241"/>
                  </a:cubicBezTo>
                  <a:cubicBezTo>
                    <a:pt x="224425" y="242241"/>
                    <a:pt x="221362" y="239473"/>
                    <a:pt x="221362" y="235520"/>
                  </a:cubicBezTo>
                  <a:lnTo>
                    <a:pt x="221362" y="205080"/>
                  </a:lnTo>
                  <a:cubicBezTo>
                    <a:pt x="221362" y="201522"/>
                    <a:pt x="224425" y="198359"/>
                    <a:pt x="228254" y="198359"/>
                  </a:cubicBezTo>
                  <a:close/>
                  <a:moveTo>
                    <a:pt x="474216" y="197308"/>
                  </a:moveTo>
                  <a:cubicBezTo>
                    <a:pt x="468193" y="198109"/>
                    <a:pt x="462572" y="200913"/>
                    <a:pt x="459761" y="205320"/>
                  </a:cubicBezTo>
                  <a:lnTo>
                    <a:pt x="407159" y="284243"/>
                  </a:lnTo>
                  <a:cubicBezTo>
                    <a:pt x="403947" y="289051"/>
                    <a:pt x="399932" y="292256"/>
                    <a:pt x="395113" y="295060"/>
                  </a:cubicBezTo>
                  <a:cubicBezTo>
                    <a:pt x="397924" y="299066"/>
                    <a:pt x="399932" y="303473"/>
                    <a:pt x="401136" y="308281"/>
                  </a:cubicBezTo>
                  <a:lnTo>
                    <a:pt x="413584" y="308281"/>
                  </a:lnTo>
                  <a:cubicBezTo>
                    <a:pt x="419206" y="308281"/>
                    <a:pt x="424425" y="305476"/>
                    <a:pt x="427638" y="300669"/>
                  </a:cubicBezTo>
                  <a:lnTo>
                    <a:pt x="480641" y="221746"/>
                  </a:lnTo>
                  <a:cubicBezTo>
                    <a:pt x="484255" y="215737"/>
                    <a:pt x="491081" y="211330"/>
                    <a:pt x="499112" y="208525"/>
                  </a:cubicBezTo>
                  <a:cubicBezTo>
                    <a:pt x="497907" y="205320"/>
                    <a:pt x="495498" y="202115"/>
                    <a:pt x="491884" y="199712"/>
                  </a:cubicBezTo>
                  <a:cubicBezTo>
                    <a:pt x="487868" y="196907"/>
                    <a:pt x="481042" y="196106"/>
                    <a:pt x="474216" y="197308"/>
                  </a:cubicBezTo>
                  <a:close/>
                  <a:moveTo>
                    <a:pt x="424827" y="194103"/>
                  </a:moveTo>
                  <a:cubicBezTo>
                    <a:pt x="418402" y="195304"/>
                    <a:pt x="412781" y="198510"/>
                    <a:pt x="409970" y="202516"/>
                  </a:cubicBezTo>
                  <a:lnTo>
                    <a:pt x="357369" y="281038"/>
                  </a:lnTo>
                  <a:lnTo>
                    <a:pt x="368210" y="281038"/>
                  </a:lnTo>
                  <a:cubicBezTo>
                    <a:pt x="372627" y="281038"/>
                    <a:pt x="377446" y="282240"/>
                    <a:pt x="381059" y="284243"/>
                  </a:cubicBezTo>
                  <a:cubicBezTo>
                    <a:pt x="387082" y="283843"/>
                    <a:pt x="392302" y="281038"/>
                    <a:pt x="395113" y="276231"/>
                  </a:cubicBezTo>
                  <a:lnTo>
                    <a:pt x="445707" y="200513"/>
                  </a:lnTo>
                  <a:cubicBezTo>
                    <a:pt x="444904" y="199311"/>
                    <a:pt x="443699" y="198109"/>
                    <a:pt x="442093" y="197308"/>
                  </a:cubicBezTo>
                  <a:cubicBezTo>
                    <a:pt x="438078" y="194103"/>
                    <a:pt x="431252" y="193301"/>
                    <a:pt x="424827" y="194103"/>
                  </a:cubicBezTo>
                  <a:close/>
                  <a:moveTo>
                    <a:pt x="422016" y="180081"/>
                  </a:moveTo>
                  <a:cubicBezTo>
                    <a:pt x="432456" y="178879"/>
                    <a:pt x="442896" y="180481"/>
                    <a:pt x="450124" y="185289"/>
                  </a:cubicBezTo>
                  <a:cubicBezTo>
                    <a:pt x="452132" y="186491"/>
                    <a:pt x="454139" y="188093"/>
                    <a:pt x="455745" y="189696"/>
                  </a:cubicBezTo>
                  <a:cubicBezTo>
                    <a:pt x="460162" y="186491"/>
                    <a:pt x="465784" y="184087"/>
                    <a:pt x="472208" y="182885"/>
                  </a:cubicBezTo>
                  <a:cubicBezTo>
                    <a:pt x="482648" y="181283"/>
                    <a:pt x="492687" y="183286"/>
                    <a:pt x="499915" y="188093"/>
                  </a:cubicBezTo>
                  <a:cubicBezTo>
                    <a:pt x="506741" y="192500"/>
                    <a:pt x="511559" y="199311"/>
                    <a:pt x="513567" y="206923"/>
                  </a:cubicBezTo>
                  <a:cubicBezTo>
                    <a:pt x="520393" y="207323"/>
                    <a:pt x="527219" y="208926"/>
                    <a:pt x="532439" y="212532"/>
                  </a:cubicBezTo>
                  <a:cubicBezTo>
                    <a:pt x="547698" y="222547"/>
                    <a:pt x="552114" y="243380"/>
                    <a:pt x="541675" y="259004"/>
                  </a:cubicBezTo>
                  <a:lnTo>
                    <a:pt x="488270" y="339129"/>
                  </a:lnTo>
                  <a:cubicBezTo>
                    <a:pt x="460564" y="380794"/>
                    <a:pt x="428441" y="423260"/>
                    <a:pt x="402742" y="423260"/>
                  </a:cubicBezTo>
                  <a:lnTo>
                    <a:pt x="200367" y="423260"/>
                  </a:lnTo>
                  <a:lnTo>
                    <a:pt x="214823" y="437682"/>
                  </a:lnTo>
                  <a:cubicBezTo>
                    <a:pt x="217633" y="440487"/>
                    <a:pt x="217633" y="445294"/>
                    <a:pt x="214823" y="448099"/>
                  </a:cubicBezTo>
                  <a:lnTo>
                    <a:pt x="162221" y="500580"/>
                  </a:lnTo>
                  <a:cubicBezTo>
                    <a:pt x="160615" y="502183"/>
                    <a:pt x="158607" y="502584"/>
                    <a:pt x="157001" y="502584"/>
                  </a:cubicBezTo>
                  <a:cubicBezTo>
                    <a:pt x="154994" y="502584"/>
                    <a:pt x="153387" y="502183"/>
                    <a:pt x="152183" y="500580"/>
                  </a:cubicBezTo>
                  <a:lnTo>
                    <a:pt x="2008" y="351148"/>
                  </a:lnTo>
                  <a:cubicBezTo>
                    <a:pt x="803" y="349946"/>
                    <a:pt x="0" y="347943"/>
                    <a:pt x="0" y="346340"/>
                  </a:cubicBezTo>
                  <a:cubicBezTo>
                    <a:pt x="0" y="344337"/>
                    <a:pt x="803" y="342334"/>
                    <a:pt x="2008" y="341132"/>
                  </a:cubicBezTo>
                  <a:lnTo>
                    <a:pt x="55011" y="288250"/>
                  </a:lnTo>
                  <a:cubicBezTo>
                    <a:pt x="57821" y="285445"/>
                    <a:pt x="62238" y="285445"/>
                    <a:pt x="65049" y="287849"/>
                  </a:cubicBezTo>
                  <a:lnTo>
                    <a:pt x="69064" y="292256"/>
                  </a:lnTo>
                  <a:lnTo>
                    <a:pt x="89141" y="312287"/>
                  </a:lnTo>
                  <a:lnTo>
                    <a:pt x="125280" y="280638"/>
                  </a:lnTo>
                  <a:cubicBezTo>
                    <a:pt x="141341" y="267016"/>
                    <a:pt x="161820" y="259405"/>
                    <a:pt x="183503" y="259405"/>
                  </a:cubicBezTo>
                  <a:lnTo>
                    <a:pt x="220846" y="259405"/>
                  </a:lnTo>
                  <a:cubicBezTo>
                    <a:pt x="242930" y="259405"/>
                    <a:pt x="263810" y="267417"/>
                    <a:pt x="279069" y="281038"/>
                  </a:cubicBezTo>
                  <a:lnTo>
                    <a:pt x="331269" y="281038"/>
                  </a:lnTo>
                  <a:cubicBezTo>
                    <a:pt x="337292" y="281038"/>
                    <a:pt x="342110" y="278234"/>
                    <a:pt x="345323" y="273426"/>
                  </a:cubicBezTo>
                  <a:lnTo>
                    <a:pt x="398326" y="194503"/>
                  </a:lnTo>
                  <a:cubicBezTo>
                    <a:pt x="403144" y="187292"/>
                    <a:pt x="411978" y="182084"/>
                    <a:pt x="422016" y="180081"/>
                  </a:cubicBezTo>
                  <a:close/>
                  <a:moveTo>
                    <a:pt x="312562" y="76507"/>
                  </a:moveTo>
                  <a:cubicBezTo>
                    <a:pt x="296748" y="76507"/>
                    <a:pt x="283772" y="89413"/>
                    <a:pt x="283772" y="105142"/>
                  </a:cubicBezTo>
                  <a:lnTo>
                    <a:pt x="283772" y="140633"/>
                  </a:lnTo>
                  <a:cubicBezTo>
                    <a:pt x="283772" y="156362"/>
                    <a:pt x="296748" y="169268"/>
                    <a:pt x="312562" y="169268"/>
                  </a:cubicBezTo>
                  <a:cubicBezTo>
                    <a:pt x="327971" y="169268"/>
                    <a:pt x="340946" y="156362"/>
                    <a:pt x="340946" y="140633"/>
                  </a:cubicBezTo>
                  <a:lnTo>
                    <a:pt x="340946" y="105142"/>
                  </a:lnTo>
                  <a:cubicBezTo>
                    <a:pt x="340946" y="89413"/>
                    <a:pt x="327971" y="76507"/>
                    <a:pt x="312562" y="76507"/>
                  </a:cubicBezTo>
                  <a:close/>
                  <a:moveTo>
                    <a:pt x="312562" y="61988"/>
                  </a:moveTo>
                  <a:cubicBezTo>
                    <a:pt x="336080" y="61988"/>
                    <a:pt x="355544" y="81750"/>
                    <a:pt x="355544" y="105142"/>
                  </a:cubicBezTo>
                  <a:lnTo>
                    <a:pt x="355544" y="140633"/>
                  </a:lnTo>
                  <a:cubicBezTo>
                    <a:pt x="355544" y="164429"/>
                    <a:pt x="336080" y="183788"/>
                    <a:pt x="312562" y="183788"/>
                  </a:cubicBezTo>
                  <a:cubicBezTo>
                    <a:pt x="288638" y="183788"/>
                    <a:pt x="269175" y="164429"/>
                    <a:pt x="269175" y="140633"/>
                  </a:cubicBezTo>
                  <a:lnTo>
                    <a:pt x="269175" y="105142"/>
                  </a:lnTo>
                  <a:cubicBezTo>
                    <a:pt x="269175" y="81750"/>
                    <a:pt x="288638" y="61988"/>
                    <a:pt x="312562" y="61988"/>
                  </a:cubicBezTo>
                  <a:close/>
                  <a:moveTo>
                    <a:pt x="198485" y="61988"/>
                  </a:moveTo>
                  <a:lnTo>
                    <a:pt x="252693" y="61988"/>
                  </a:lnTo>
                  <a:cubicBezTo>
                    <a:pt x="256708" y="61988"/>
                    <a:pt x="259920" y="65618"/>
                    <a:pt x="259920" y="69247"/>
                  </a:cubicBezTo>
                  <a:cubicBezTo>
                    <a:pt x="259920" y="73281"/>
                    <a:pt x="256708" y="76507"/>
                    <a:pt x="252693" y="76507"/>
                  </a:cubicBezTo>
                  <a:lnTo>
                    <a:pt x="205311" y="76507"/>
                  </a:lnTo>
                  <a:lnTo>
                    <a:pt x="205311" y="115628"/>
                  </a:lnTo>
                  <a:lnTo>
                    <a:pt x="251488" y="115628"/>
                  </a:lnTo>
                  <a:cubicBezTo>
                    <a:pt x="255503" y="115628"/>
                    <a:pt x="258716" y="118855"/>
                    <a:pt x="258716" y="122888"/>
                  </a:cubicBezTo>
                  <a:cubicBezTo>
                    <a:pt x="258716" y="126921"/>
                    <a:pt x="255503" y="130147"/>
                    <a:pt x="251488" y="130147"/>
                  </a:cubicBezTo>
                  <a:lnTo>
                    <a:pt x="205311" y="130147"/>
                  </a:lnTo>
                  <a:lnTo>
                    <a:pt x="205311" y="169268"/>
                  </a:lnTo>
                  <a:lnTo>
                    <a:pt x="252693" y="169268"/>
                  </a:lnTo>
                  <a:cubicBezTo>
                    <a:pt x="256708" y="169268"/>
                    <a:pt x="259920" y="172495"/>
                    <a:pt x="259920" y="176528"/>
                  </a:cubicBezTo>
                  <a:cubicBezTo>
                    <a:pt x="259920" y="180561"/>
                    <a:pt x="256708" y="183788"/>
                    <a:pt x="252693" y="183788"/>
                  </a:cubicBezTo>
                  <a:lnTo>
                    <a:pt x="198485" y="183788"/>
                  </a:lnTo>
                  <a:cubicBezTo>
                    <a:pt x="194469" y="183788"/>
                    <a:pt x="191257" y="180561"/>
                    <a:pt x="191257" y="176528"/>
                  </a:cubicBezTo>
                  <a:lnTo>
                    <a:pt x="191257" y="69247"/>
                  </a:lnTo>
                  <a:cubicBezTo>
                    <a:pt x="191257" y="65618"/>
                    <a:pt x="194469" y="61988"/>
                    <a:pt x="198485" y="61988"/>
                  </a:cubicBezTo>
                  <a:close/>
                  <a:moveTo>
                    <a:pt x="127918" y="61988"/>
                  </a:moveTo>
                  <a:lnTo>
                    <a:pt x="172927" y="61988"/>
                  </a:lnTo>
                  <a:cubicBezTo>
                    <a:pt x="176576" y="61988"/>
                    <a:pt x="180225" y="65618"/>
                    <a:pt x="180225" y="69247"/>
                  </a:cubicBezTo>
                  <a:cubicBezTo>
                    <a:pt x="180225" y="73281"/>
                    <a:pt x="176576" y="76507"/>
                    <a:pt x="172927" y="76507"/>
                  </a:cubicBezTo>
                  <a:lnTo>
                    <a:pt x="127918" y="76507"/>
                  </a:lnTo>
                  <a:cubicBezTo>
                    <a:pt x="117376" y="76507"/>
                    <a:pt x="108455" y="85380"/>
                    <a:pt x="108455" y="96269"/>
                  </a:cubicBezTo>
                  <a:cubicBezTo>
                    <a:pt x="108455" y="106755"/>
                    <a:pt x="117376" y="115628"/>
                    <a:pt x="127918" y="115628"/>
                  </a:cubicBezTo>
                  <a:lnTo>
                    <a:pt x="146165" y="115628"/>
                  </a:lnTo>
                  <a:cubicBezTo>
                    <a:pt x="164817" y="115628"/>
                    <a:pt x="180225" y="130954"/>
                    <a:pt x="180225" y="149506"/>
                  </a:cubicBezTo>
                  <a:cubicBezTo>
                    <a:pt x="180225" y="168462"/>
                    <a:pt x="164817" y="183788"/>
                    <a:pt x="146165" y="183788"/>
                  </a:cubicBezTo>
                  <a:lnTo>
                    <a:pt x="101157" y="183788"/>
                  </a:lnTo>
                  <a:cubicBezTo>
                    <a:pt x="97102" y="183788"/>
                    <a:pt x="93858" y="180561"/>
                    <a:pt x="93858" y="176528"/>
                  </a:cubicBezTo>
                  <a:cubicBezTo>
                    <a:pt x="93858" y="172495"/>
                    <a:pt x="97102" y="169268"/>
                    <a:pt x="101157" y="169268"/>
                  </a:cubicBezTo>
                  <a:lnTo>
                    <a:pt x="146165" y="169268"/>
                  </a:lnTo>
                  <a:cubicBezTo>
                    <a:pt x="156708" y="169268"/>
                    <a:pt x="165628" y="160396"/>
                    <a:pt x="165628" y="149506"/>
                  </a:cubicBezTo>
                  <a:cubicBezTo>
                    <a:pt x="165628" y="139020"/>
                    <a:pt x="156708" y="130147"/>
                    <a:pt x="146165" y="130147"/>
                  </a:cubicBezTo>
                  <a:lnTo>
                    <a:pt x="127918" y="130147"/>
                  </a:lnTo>
                  <a:cubicBezTo>
                    <a:pt x="109266" y="130147"/>
                    <a:pt x="93858" y="114822"/>
                    <a:pt x="93858" y="96269"/>
                  </a:cubicBezTo>
                  <a:cubicBezTo>
                    <a:pt x="93858" y="77717"/>
                    <a:pt x="109266" y="61988"/>
                    <a:pt x="127918" y="61988"/>
                  </a:cubicBezTo>
                  <a:close/>
                  <a:moveTo>
                    <a:pt x="337538" y="2445"/>
                  </a:moveTo>
                  <a:cubicBezTo>
                    <a:pt x="340317" y="0"/>
                    <a:pt x="344683" y="0"/>
                    <a:pt x="347462" y="2445"/>
                  </a:cubicBezTo>
                  <a:cubicBezTo>
                    <a:pt x="350240" y="5297"/>
                    <a:pt x="350240" y="10187"/>
                    <a:pt x="347462" y="12633"/>
                  </a:cubicBezTo>
                  <a:lnTo>
                    <a:pt x="317295" y="43603"/>
                  </a:lnTo>
                  <a:cubicBezTo>
                    <a:pt x="315707" y="45233"/>
                    <a:pt x="314119" y="45640"/>
                    <a:pt x="312135" y="45640"/>
                  </a:cubicBezTo>
                  <a:cubicBezTo>
                    <a:pt x="310547" y="45640"/>
                    <a:pt x="308562" y="45233"/>
                    <a:pt x="307372" y="43603"/>
                  </a:cubicBezTo>
                  <a:cubicBezTo>
                    <a:pt x="304593" y="40750"/>
                    <a:pt x="304593" y="36268"/>
                    <a:pt x="307372" y="33415"/>
                  </a:cubicBezTo>
                  <a:close/>
                  <a:moveTo>
                    <a:pt x="109033" y="2445"/>
                  </a:moveTo>
                  <a:cubicBezTo>
                    <a:pt x="111414" y="0"/>
                    <a:pt x="116177" y="0"/>
                    <a:pt x="118956" y="2445"/>
                  </a:cubicBezTo>
                  <a:lnTo>
                    <a:pt x="149123" y="33415"/>
                  </a:lnTo>
                  <a:cubicBezTo>
                    <a:pt x="151901" y="36268"/>
                    <a:pt x="151901" y="40750"/>
                    <a:pt x="149123" y="43603"/>
                  </a:cubicBezTo>
                  <a:cubicBezTo>
                    <a:pt x="147535" y="45233"/>
                    <a:pt x="145947" y="45640"/>
                    <a:pt x="143962" y="45640"/>
                  </a:cubicBezTo>
                  <a:cubicBezTo>
                    <a:pt x="142375" y="45640"/>
                    <a:pt x="140390" y="45233"/>
                    <a:pt x="139199" y="43603"/>
                  </a:cubicBezTo>
                  <a:lnTo>
                    <a:pt x="109033" y="12633"/>
                  </a:lnTo>
                  <a:cubicBezTo>
                    <a:pt x="106254" y="10187"/>
                    <a:pt x="106254" y="5297"/>
                    <a:pt x="109033" y="2445"/>
                  </a:cubicBezTo>
                  <a:close/>
                  <a:moveTo>
                    <a:pt x="228254" y="0"/>
                  </a:moveTo>
                  <a:cubicBezTo>
                    <a:pt x="232083" y="0"/>
                    <a:pt x="235146" y="3667"/>
                    <a:pt x="235146" y="7335"/>
                  </a:cubicBezTo>
                  <a:lnTo>
                    <a:pt x="235146" y="38305"/>
                  </a:lnTo>
                  <a:cubicBezTo>
                    <a:pt x="235146" y="42380"/>
                    <a:pt x="232083" y="45640"/>
                    <a:pt x="228254" y="45640"/>
                  </a:cubicBezTo>
                  <a:cubicBezTo>
                    <a:pt x="224425" y="45640"/>
                    <a:pt x="221362" y="42380"/>
                    <a:pt x="221362" y="38305"/>
                  </a:cubicBezTo>
                  <a:lnTo>
                    <a:pt x="221362" y="7335"/>
                  </a:lnTo>
                  <a:cubicBezTo>
                    <a:pt x="221362" y="3667"/>
                    <a:pt x="224425" y="0"/>
                    <a:pt x="228254" y="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pic>
        <p:nvPicPr>
          <p:cNvPr id="577" name="Google Shape;577;p35"/>
          <p:cNvPicPr preferRelativeResize="0"/>
          <p:nvPr/>
        </p:nvPicPr>
        <p:blipFill rotWithShape="1">
          <a:blip r:embed="rId3">
            <a:alphaModFix/>
          </a:blip>
          <a:srcRect b="2386" l="0" r="0" t="4006"/>
          <a:stretch/>
        </p:blipFill>
        <p:spPr>
          <a:xfrm>
            <a:off x="1520825" y="2468737"/>
            <a:ext cx="5018951" cy="1017052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36"/>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3" name="Google Shape;583;p36"/>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4" name="Google Shape;584;p36"/>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5" name="Google Shape;585;p36"/>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6" name="Google Shape;586;p36"/>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7" name="Google Shape;587;p36"/>
          <p:cNvSpPr txBox="1"/>
          <p:nvPr/>
        </p:nvSpPr>
        <p:spPr>
          <a:xfrm>
            <a:off x="14982223" y="4351504"/>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2"/>
                </a:solidFill>
                <a:latin typeface="Playfair Display"/>
                <a:ea typeface="Playfair Display"/>
                <a:cs typeface="Playfair Display"/>
                <a:sym typeface="Playfair Display"/>
              </a:rPr>
              <a:t>High-fi Prototype</a:t>
            </a:r>
            <a:endParaRPr b="1" sz="4800">
              <a:solidFill>
                <a:schemeClr val="accent2"/>
              </a:solidFill>
              <a:latin typeface="Playfair Display"/>
              <a:ea typeface="Playfair Display"/>
              <a:cs typeface="Playfair Display"/>
              <a:sym typeface="Playfair Display"/>
            </a:endParaRPr>
          </a:p>
        </p:txBody>
      </p:sp>
      <p:cxnSp>
        <p:nvCxnSpPr>
          <p:cNvPr id="588" name="Google Shape;588;p36"/>
          <p:cNvCxnSpPr/>
          <p:nvPr/>
        </p:nvCxnSpPr>
        <p:spPr>
          <a:xfrm>
            <a:off x="15632213" y="4184578"/>
            <a:ext cx="1800000" cy="0"/>
          </a:xfrm>
          <a:prstGeom prst="straightConnector1">
            <a:avLst/>
          </a:prstGeom>
          <a:noFill/>
          <a:ln cap="rnd" cmpd="sng" w="63500">
            <a:solidFill>
              <a:schemeClr val="accent2"/>
            </a:solidFill>
            <a:prstDash val="solid"/>
            <a:round/>
            <a:headEnd len="sm" w="sm" type="none"/>
            <a:tailEnd len="sm" w="sm" type="none"/>
          </a:ln>
        </p:spPr>
      </p:cxnSp>
      <p:sp>
        <p:nvSpPr>
          <p:cNvPr id="589" name="Google Shape;589;p36"/>
          <p:cNvSpPr txBox="1"/>
          <p:nvPr/>
        </p:nvSpPr>
        <p:spPr>
          <a:xfrm>
            <a:off x="14982222" y="2861139"/>
            <a:ext cx="63171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2"/>
                </a:solidFill>
                <a:latin typeface="Playfair Display ExtraBold"/>
                <a:ea typeface="Playfair Display ExtraBold"/>
                <a:cs typeface="Playfair Display ExtraBold"/>
                <a:sym typeface="Playfair Display ExtraBold"/>
              </a:rPr>
              <a:t>03</a:t>
            </a:r>
            <a:endParaRPr/>
          </a:p>
        </p:txBody>
      </p:sp>
      <p:sp>
        <p:nvSpPr>
          <p:cNvPr id="590" name="Google Shape;590;p36"/>
          <p:cNvSpPr txBox="1"/>
          <p:nvPr/>
        </p:nvSpPr>
        <p:spPr>
          <a:xfrm>
            <a:off x="8322351" y="4351510"/>
            <a:ext cx="6273000" cy="15699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3"/>
                </a:solidFill>
                <a:latin typeface="Playfair Display"/>
                <a:ea typeface="Playfair Display"/>
                <a:cs typeface="Playfair Display"/>
                <a:sym typeface="Playfair Display"/>
              </a:rPr>
              <a:t>UI &amp; Product Revisions</a:t>
            </a:r>
            <a:endParaRPr/>
          </a:p>
        </p:txBody>
      </p:sp>
      <p:cxnSp>
        <p:nvCxnSpPr>
          <p:cNvPr id="591" name="Google Shape;591;p36"/>
          <p:cNvCxnSpPr/>
          <p:nvPr/>
        </p:nvCxnSpPr>
        <p:spPr>
          <a:xfrm>
            <a:off x="8972341" y="4184584"/>
            <a:ext cx="1800000" cy="0"/>
          </a:xfrm>
          <a:prstGeom prst="straightConnector1">
            <a:avLst/>
          </a:prstGeom>
          <a:noFill/>
          <a:ln cap="rnd" cmpd="sng" w="63500">
            <a:solidFill>
              <a:schemeClr val="accent3"/>
            </a:solidFill>
            <a:prstDash val="solid"/>
            <a:round/>
            <a:headEnd len="sm" w="sm" type="none"/>
            <a:tailEnd len="sm" w="sm" type="none"/>
          </a:ln>
        </p:spPr>
      </p:cxnSp>
      <p:sp>
        <p:nvSpPr>
          <p:cNvPr id="592" name="Google Shape;592;p36"/>
          <p:cNvSpPr txBox="1"/>
          <p:nvPr/>
        </p:nvSpPr>
        <p:spPr>
          <a:xfrm>
            <a:off x="8322351" y="2861145"/>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3"/>
                </a:solidFill>
                <a:latin typeface="Playfair Display ExtraBold"/>
                <a:ea typeface="Playfair Display ExtraBold"/>
                <a:cs typeface="Playfair Display ExtraBold"/>
                <a:sym typeface="Playfair Display ExtraBold"/>
              </a:rPr>
              <a:t>02</a:t>
            </a:r>
            <a:endParaRPr/>
          </a:p>
        </p:txBody>
      </p:sp>
      <p:sp>
        <p:nvSpPr>
          <p:cNvPr id="593" name="Google Shape;593;p36"/>
          <p:cNvSpPr txBox="1"/>
          <p:nvPr/>
        </p:nvSpPr>
        <p:spPr>
          <a:xfrm>
            <a:off x="3088976" y="4160538"/>
            <a:ext cx="3471300" cy="23088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4"/>
                </a:solidFill>
                <a:latin typeface="Playfair Display"/>
                <a:ea typeface="Playfair Display"/>
                <a:cs typeface="Playfair Display"/>
                <a:sym typeface="Playfair Display"/>
              </a:rPr>
              <a:t>Heuristic Evaluation Results</a:t>
            </a:r>
            <a:endParaRPr/>
          </a:p>
        </p:txBody>
      </p:sp>
      <p:cxnSp>
        <p:nvCxnSpPr>
          <p:cNvPr id="594" name="Google Shape;594;p36"/>
          <p:cNvCxnSpPr/>
          <p:nvPr/>
        </p:nvCxnSpPr>
        <p:spPr>
          <a:xfrm>
            <a:off x="3607868" y="4098034"/>
            <a:ext cx="1800000" cy="0"/>
          </a:xfrm>
          <a:prstGeom prst="straightConnector1">
            <a:avLst/>
          </a:prstGeom>
          <a:noFill/>
          <a:ln cap="rnd" cmpd="sng" w="63500">
            <a:solidFill>
              <a:schemeClr val="accent4"/>
            </a:solidFill>
            <a:prstDash val="solid"/>
            <a:round/>
            <a:headEnd len="sm" w="sm" type="none"/>
            <a:tailEnd len="sm" w="sm" type="none"/>
          </a:ln>
        </p:spPr>
      </p:cxnSp>
      <p:sp>
        <p:nvSpPr>
          <p:cNvPr id="595" name="Google Shape;595;p36"/>
          <p:cNvSpPr txBox="1"/>
          <p:nvPr/>
        </p:nvSpPr>
        <p:spPr>
          <a:xfrm>
            <a:off x="3088977" y="2670182"/>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4"/>
                </a:solidFill>
                <a:latin typeface="Playfair Display ExtraBold"/>
                <a:ea typeface="Playfair Display ExtraBold"/>
                <a:cs typeface="Playfair Display ExtraBold"/>
                <a:sym typeface="Playfair Display ExtraBold"/>
              </a:rPr>
              <a:t>01</a:t>
            </a:r>
            <a:endParaRPr/>
          </a:p>
        </p:txBody>
      </p:sp>
      <p:sp>
        <p:nvSpPr>
          <p:cNvPr id="596" name="Google Shape;596;p3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Roadmap</a:t>
            </a:r>
            <a:endParaRPr/>
          </a:p>
        </p:txBody>
      </p:sp>
      <p:sp>
        <p:nvSpPr>
          <p:cNvPr id="597" name="Google Shape;597;p36"/>
          <p:cNvSpPr/>
          <p:nvPr/>
        </p:nvSpPr>
        <p:spPr>
          <a:xfrm rot="5400000">
            <a:off x="3815252" y="27227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598" name="Google Shape;598;p36"/>
          <p:cNvSpPr/>
          <p:nvPr/>
        </p:nvSpPr>
        <p:spPr>
          <a:xfrm rot="5400000">
            <a:off x="10890252" y="2925896"/>
            <a:ext cx="5895404" cy="3326891"/>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37"/>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4" name="Google Shape;604;p37"/>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5" name="Google Shape;605;p37"/>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6" name="Google Shape;606;p37"/>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7" name="Google Shape;607;p37"/>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8" name="Google Shape;608;p37"/>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9" name="Google Shape;609;p37"/>
          <p:cNvSpPr txBox="1"/>
          <p:nvPr/>
        </p:nvSpPr>
        <p:spPr>
          <a:xfrm>
            <a:off x="2531675" y="5123300"/>
            <a:ext cx="193143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Implementation</a:t>
            </a:r>
            <a:endParaRPr sz="200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38"/>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5" name="Google Shape;615;p38"/>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6" name="Google Shape;616;p38"/>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7" name="Google Shape;617;p38"/>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8" name="Google Shape;618;p38"/>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9" name="Google Shape;619;p38"/>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0" name="Google Shape;620;p38"/>
          <p:cNvSpPr txBox="1"/>
          <p:nvPr/>
        </p:nvSpPr>
        <p:spPr>
          <a:xfrm>
            <a:off x="3706784" y="4670925"/>
            <a:ext cx="16964100" cy="24012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15000">
                <a:solidFill>
                  <a:schemeClr val="accent4"/>
                </a:solidFill>
                <a:latin typeface="Playfair Display ExtraBold"/>
                <a:ea typeface="Playfair Display ExtraBold"/>
                <a:cs typeface="Playfair Display ExtraBold"/>
                <a:sym typeface="Playfair Display ExtraBold"/>
              </a:rPr>
              <a:t>Framework/tool</a:t>
            </a:r>
            <a:endParaRPr sz="150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39"/>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6" name="Google Shape;626;p39"/>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7" name="Google Shape;627;p39"/>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8" name="Google Shape;628;p39"/>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9" name="Google Shape;629;p39"/>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30" name="Google Shape;630;p3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We used…</a:t>
            </a:r>
            <a:endParaRPr/>
          </a:p>
        </p:txBody>
      </p:sp>
      <p:pic>
        <p:nvPicPr>
          <p:cNvPr descr="Introduction to React Native: Building iOS Apps with JavaScript" id="631" name="Google Shape;631;p39"/>
          <p:cNvPicPr preferRelativeResize="0"/>
          <p:nvPr/>
        </p:nvPicPr>
        <p:blipFill>
          <a:blip r:embed="rId3">
            <a:alphaModFix/>
          </a:blip>
          <a:stretch>
            <a:fillRect/>
          </a:stretch>
        </p:blipFill>
        <p:spPr>
          <a:xfrm>
            <a:off x="5312825" y="3688650"/>
            <a:ext cx="6038851" cy="3724276"/>
          </a:xfrm>
          <a:prstGeom prst="rect">
            <a:avLst/>
          </a:prstGeom>
          <a:noFill/>
          <a:ln>
            <a:noFill/>
          </a:ln>
        </p:spPr>
      </p:pic>
      <p:pic>
        <p:nvPicPr>
          <p:cNvPr descr="Figma Pricing Guide – How to Save Money on Figma?" id="632" name="Google Shape;632;p39"/>
          <p:cNvPicPr preferRelativeResize="0"/>
          <p:nvPr/>
        </p:nvPicPr>
        <p:blipFill rotWithShape="1">
          <a:blip r:embed="rId4">
            <a:alphaModFix/>
          </a:blip>
          <a:srcRect b="0" l="0" r="60546" t="0"/>
          <a:stretch/>
        </p:blipFill>
        <p:spPr>
          <a:xfrm>
            <a:off x="688075" y="3964650"/>
            <a:ext cx="2382600" cy="3019425"/>
          </a:xfrm>
          <a:prstGeom prst="rect">
            <a:avLst/>
          </a:prstGeom>
          <a:noFill/>
          <a:ln>
            <a:noFill/>
          </a:ln>
        </p:spPr>
      </p:pic>
      <p:pic>
        <p:nvPicPr>
          <p:cNvPr descr="Supabase Takes Aim at Firebase with a Scalable Postgres Service - The New  Stack" id="633" name="Google Shape;633;p39"/>
          <p:cNvPicPr preferRelativeResize="0"/>
          <p:nvPr/>
        </p:nvPicPr>
        <p:blipFill rotWithShape="1">
          <a:blip r:embed="rId5">
            <a:alphaModFix/>
          </a:blip>
          <a:srcRect b="29798" l="18659" r="18427" t="22707"/>
          <a:stretch/>
        </p:blipFill>
        <p:spPr>
          <a:xfrm>
            <a:off x="6432625" y="10337400"/>
            <a:ext cx="3799251" cy="1714525"/>
          </a:xfrm>
          <a:prstGeom prst="rect">
            <a:avLst/>
          </a:prstGeom>
          <a:noFill/>
          <a:ln>
            <a:noFill/>
          </a:ln>
        </p:spPr>
      </p:pic>
      <p:sp>
        <p:nvSpPr>
          <p:cNvPr id="634" name="Google Shape;634;p39"/>
          <p:cNvSpPr/>
          <p:nvPr/>
        </p:nvSpPr>
        <p:spPr>
          <a:xfrm rot="-534">
            <a:off x="3225901" y="5084010"/>
            <a:ext cx="1931700" cy="933600"/>
          </a:xfrm>
          <a:prstGeom prst="rightArrow">
            <a:avLst>
              <a:gd fmla="val 50000" name="adj1"/>
              <a:gd fmla="val 50000" name="adj2"/>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635" name="Google Shape;635;p39"/>
          <p:cNvSpPr/>
          <p:nvPr/>
        </p:nvSpPr>
        <p:spPr>
          <a:xfrm rot="-5400000">
            <a:off x="7366392" y="8635435"/>
            <a:ext cx="1931700" cy="933600"/>
          </a:xfrm>
          <a:prstGeom prst="rightArrow">
            <a:avLst>
              <a:gd fmla="val 50000" name="adj1"/>
              <a:gd fmla="val 50000" name="adj2"/>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636" name="Google Shape;636;p39"/>
          <p:cNvSpPr txBox="1"/>
          <p:nvPr/>
        </p:nvSpPr>
        <p:spPr>
          <a:xfrm>
            <a:off x="14238050" y="8278025"/>
            <a:ext cx="9008400" cy="46176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200">
                <a:solidFill>
                  <a:schemeClr val="lt1"/>
                </a:solidFill>
                <a:latin typeface="Montserrat"/>
                <a:ea typeface="Montserrat"/>
                <a:cs typeface="Montserrat"/>
                <a:sym typeface="Montserrat"/>
              </a:rPr>
              <a:t>Calendar</a:t>
            </a:r>
            <a:r>
              <a:rPr lang="en-US" sz="4200">
                <a:solidFill>
                  <a:schemeClr val="lt1"/>
                </a:solidFill>
                <a:latin typeface="Montserrat Light"/>
                <a:ea typeface="Montserrat Light"/>
                <a:cs typeface="Montserrat Light"/>
                <a:sym typeface="Montserrat Light"/>
              </a:rPr>
              <a:t>:</a:t>
            </a:r>
            <a:endParaRPr sz="4200">
              <a:solidFill>
                <a:schemeClr val="lt1"/>
              </a:solidFill>
              <a:latin typeface="Montserrat Light"/>
              <a:ea typeface="Montserrat Light"/>
              <a:cs typeface="Montserrat Light"/>
              <a:sym typeface="Montserrat Light"/>
            </a:endParaRPr>
          </a:p>
          <a:p>
            <a:pPr indent="-495300" lvl="0" marL="457200" marR="0" rtl="0" algn="l">
              <a:lnSpc>
                <a:spcPct val="120000"/>
              </a:lnSpc>
              <a:spcBef>
                <a:spcPts val="0"/>
              </a:spcBef>
              <a:spcAft>
                <a:spcPts val="0"/>
              </a:spcAft>
              <a:buClr>
                <a:schemeClr val="lt1"/>
              </a:buClr>
              <a:buSzPts val="4200"/>
              <a:buFont typeface="Montserrat Light"/>
              <a:buChar char="-"/>
            </a:pPr>
            <a:r>
              <a:rPr lang="en-US" sz="4200">
                <a:solidFill>
                  <a:schemeClr val="lt1"/>
                </a:solidFill>
                <a:latin typeface="Montserrat Light"/>
                <a:ea typeface="Montserrat Light"/>
                <a:cs typeface="Montserrat Light"/>
                <a:sym typeface="Montserrat Light"/>
              </a:rPr>
              <a:t>React native calendar agenda for basic calendar w/ event view</a:t>
            </a:r>
            <a:endParaRPr sz="4200">
              <a:solidFill>
                <a:schemeClr val="lt1"/>
              </a:solidFill>
              <a:latin typeface="Montserrat Light"/>
              <a:ea typeface="Montserrat Light"/>
              <a:cs typeface="Montserrat Light"/>
              <a:sym typeface="Montserrat Light"/>
            </a:endParaRPr>
          </a:p>
          <a:p>
            <a:pPr indent="-495300" lvl="0" marL="457200" marR="0" rtl="0" algn="l">
              <a:lnSpc>
                <a:spcPct val="120000"/>
              </a:lnSpc>
              <a:spcBef>
                <a:spcPts val="0"/>
              </a:spcBef>
              <a:spcAft>
                <a:spcPts val="0"/>
              </a:spcAft>
              <a:buClr>
                <a:schemeClr val="lt1"/>
              </a:buClr>
              <a:buSzPts val="4200"/>
              <a:buFont typeface="Montserrat Light"/>
              <a:buChar char="-"/>
            </a:pPr>
            <a:r>
              <a:rPr lang="en-US" sz="4200">
                <a:solidFill>
                  <a:schemeClr val="lt1"/>
                </a:solidFill>
                <a:latin typeface="Montserrat Light"/>
                <a:ea typeface="Montserrat Light"/>
                <a:cs typeface="Montserrat Light"/>
                <a:sym typeface="Montserrat Light"/>
              </a:rPr>
              <a:t>Stack for adding event</a:t>
            </a:r>
            <a:endParaRPr sz="4200">
              <a:solidFill>
                <a:schemeClr val="lt1"/>
              </a:solidFill>
              <a:latin typeface="Montserrat Light"/>
              <a:ea typeface="Montserrat Light"/>
              <a:cs typeface="Montserrat Light"/>
              <a:sym typeface="Montserrat Light"/>
            </a:endParaRPr>
          </a:p>
          <a:p>
            <a:pPr indent="-495300" lvl="0" marL="457200" marR="0" rtl="0" algn="l">
              <a:lnSpc>
                <a:spcPct val="120000"/>
              </a:lnSpc>
              <a:spcBef>
                <a:spcPts val="0"/>
              </a:spcBef>
              <a:spcAft>
                <a:spcPts val="0"/>
              </a:spcAft>
              <a:buClr>
                <a:schemeClr val="lt1"/>
              </a:buClr>
              <a:buSzPts val="4200"/>
              <a:buFont typeface="Montserrat Light"/>
              <a:buChar char="-"/>
            </a:pPr>
            <a:r>
              <a:rPr lang="en-US" sz="4200">
                <a:solidFill>
                  <a:schemeClr val="lt1"/>
                </a:solidFill>
                <a:latin typeface="Montserrat Light"/>
                <a:ea typeface="Montserrat Light"/>
                <a:cs typeface="Montserrat Light"/>
                <a:sym typeface="Montserrat Light"/>
              </a:rPr>
              <a:t>Dropdown bar packages for selection options</a:t>
            </a:r>
            <a:endParaRPr sz="4200">
              <a:solidFill>
                <a:schemeClr val="lt1"/>
              </a:solidFill>
              <a:latin typeface="Montserrat Light"/>
              <a:ea typeface="Montserrat Light"/>
              <a:cs typeface="Montserrat Light"/>
              <a:sym typeface="Montserrat Light"/>
            </a:endParaRPr>
          </a:p>
        </p:txBody>
      </p:sp>
      <p:cxnSp>
        <p:nvCxnSpPr>
          <p:cNvPr id="637" name="Google Shape;637;p39"/>
          <p:cNvCxnSpPr>
            <a:stCxn id="631" idx="3"/>
            <a:endCxn id="636" idx="1"/>
          </p:cNvCxnSpPr>
          <p:nvPr/>
        </p:nvCxnSpPr>
        <p:spPr>
          <a:xfrm>
            <a:off x="11351676" y="5550788"/>
            <a:ext cx="2886300" cy="5036100"/>
          </a:xfrm>
          <a:prstGeom prst="straightConnector1">
            <a:avLst/>
          </a:prstGeom>
          <a:noFill/>
          <a:ln cap="flat" cmpd="sng" w="38100">
            <a:solidFill>
              <a:schemeClr val="lt1"/>
            </a:solidFill>
            <a:prstDash val="solid"/>
            <a:round/>
            <a:headEnd len="med" w="med" type="none"/>
            <a:tailEnd len="med" w="med" type="none"/>
          </a:ln>
        </p:spPr>
      </p:cxnSp>
      <p:sp>
        <p:nvSpPr>
          <p:cNvPr id="638" name="Google Shape;638;p39"/>
          <p:cNvSpPr txBox="1"/>
          <p:nvPr/>
        </p:nvSpPr>
        <p:spPr>
          <a:xfrm>
            <a:off x="6296450" y="7128150"/>
            <a:ext cx="4071600" cy="738900"/>
          </a:xfrm>
          <a:prstGeom prst="rect">
            <a:avLst/>
          </a:prstGeom>
          <a:noFill/>
          <a:ln>
            <a:noFill/>
          </a:ln>
        </p:spPr>
        <p:txBody>
          <a:bodyPr anchorCtr="0" anchor="t" bIns="45700" lIns="91425" spcFirstLastPara="1" rIns="91425" wrap="square" tIns="45700">
            <a:spAutoFit/>
          </a:bodyPr>
          <a:lstStyle/>
          <a:p>
            <a:pPr indent="-495300" lvl="0" marL="457200" marR="0" rtl="0" algn="l">
              <a:lnSpc>
                <a:spcPct val="120000"/>
              </a:lnSpc>
              <a:spcBef>
                <a:spcPts val="0"/>
              </a:spcBef>
              <a:spcAft>
                <a:spcPts val="0"/>
              </a:spcAft>
              <a:buClr>
                <a:schemeClr val="lt1"/>
              </a:buClr>
              <a:buSzPts val="4200"/>
              <a:buFont typeface="Montserrat Light"/>
              <a:buChar char="+"/>
            </a:pPr>
            <a:r>
              <a:rPr lang="en-US" sz="4200">
                <a:solidFill>
                  <a:schemeClr val="lt1"/>
                </a:solidFill>
                <a:latin typeface="Montserrat Light"/>
                <a:ea typeface="Montserrat Light"/>
                <a:cs typeface="Montserrat Light"/>
                <a:sym typeface="Montserrat Light"/>
              </a:rPr>
              <a:t>Expo Router</a:t>
            </a:r>
            <a:endParaRPr sz="4200">
              <a:solidFill>
                <a:schemeClr val="lt1"/>
              </a:solidFill>
              <a:latin typeface="Montserrat Light"/>
              <a:ea typeface="Montserrat Light"/>
              <a:cs typeface="Montserrat Light"/>
              <a:sym typeface="Montserrat Light"/>
            </a:endParaRPr>
          </a:p>
        </p:txBody>
      </p:sp>
      <p:sp>
        <p:nvSpPr>
          <p:cNvPr id="639" name="Google Shape;639;p39"/>
          <p:cNvSpPr txBox="1"/>
          <p:nvPr/>
        </p:nvSpPr>
        <p:spPr>
          <a:xfrm>
            <a:off x="11351675" y="8732775"/>
            <a:ext cx="2140200" cy="738900"/>
          </a:xfrm>
          <a:prstGeom prst="rect">
            <a:avLst/>
          </a:prstGeom>
          <a:noFill/>
          <a:ln>
            <a:noFill/>
          </a:ln>
        </p:spPr>
        <p:txBody>
          <a:bodyPr anchorCtr="0" anchor="t" bIns="45700" lIns="91425" spcFirstLastPara="1" rIns="91425" wrap="square" tIns="45700">
            <a:spAutoFit/>
          </a:bodyPr>
          <a:lstStyle/>
          <a:p>
            <a:pPr indent="0" lvl="0" marL="457200" marR="0" rtl="0" algn="l">
              <a:lnSpc>
                <a:spcPct val="120000"/>
              </a:lnSpc>
              <a:spcBef>
                <a:spcPts val="0"/>
              </a:spcBef>
              <a:spcAft>
                <a:spcPts val="0"/>
              </a:spcAft>
              <a:buNone/>
            </a:pPr>
            <a:r>
              <a:t/>
            </a:r>
            <a:endParaRPr sz="4200">
              <a:solidFill>
                <a:schemeClr val="lt1"/>
              </a:solidFill>
              <a:latin typeface="Montserrat Light"/>
              <a:ea typeface="Montserrat Light"/>
              <a:cs typeface="Montserrat Light"/>
              <a:sym typeface="Montserrat Light"/>
            </a:endParaRPr>
          </a:p>
        </p:txBody>
      </p:sp>
      <p:cxnSp>
        <p:nvCxnSpPr>
          <p:cNvPr id="640" name="Google Shape;640;p39"/>
          <p:cNvCxnSpPr/>
          <p:nvPr/>
        </p:nvCxnSpPr>
        <p:spPr>
          <a:xfrm flipH="1" rot="10800000">
            <a:off x="11315826" y="4229888"/>
            <a:ext cx="2211900" cy="1320900"/>
          </a:xfrm>
          <a:prstGeom prst="straightConnector1">
            <a:avLst/>
          </a:prstGeom>
          <a:noFill/>
          <a:ln cap="flat" cmpd="sng" w="38100">
            <a:solidFill>
              <a:schemeClr val="lt1"/>
            </a:solidFill>
            <a:prstDash val="solid"/>
            <a:round/>
            <a:headEnd len="med" w="med" type="none"/>
            <a:tailEnd len="med" w="med" type="none"/>
          </a:ln>
        </p:spPr>
      </p:cxnSp>
      <p:sp>
        <p:nvSpPr>
          <p:cNvPr id="641" name="Google Shape;641;p39"/>
          <p:cNvSpPr txBox="1"/>
          <p:nvPr/>
        </p:nvSpPr>
        <p:spPr>
          <a:xfrm>
            <a:off x="14238050" y="2581550"/>
            <a:ext cx="9853200" cy="53934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4200">
                <a:solidFill>
                  <a:schemeClr val="lt1"/>
                </a:solidFill>
                <a:latin typeface="Montserrat"/>
                <a:ea typeface="Montserrat"/>
                <a:cs typeface="Montserrat"/>
                <a:sym typeface="Montserrat"/>
              </a:rPr>
              <a:t>Feed / Friends</a:t>
            </a:r>
            <a:r>
              <a:rPr lang="en-US" sz="4200">
                <a:solidFill>
                  <a:schemeClr val="lt1"/>
                </a:solidFill>
                <a:latin typeface="Montserrat Light"/>
                <a:ea typeface="Montserrat Light"/>
                <a:cs typeface="Montserrat Light"/>
                <a:sym typeface="Montserrat Light"/>
              </a:rPr>
              <a:t>:</a:t>
            </a:r>
            <a:endParaRPr sz="4200">
              <a:solidFill>
                <a:schemeClr val="lt1"/>
              </a:solidFill>
              <a:latin typeface="Montserrat Light"/>
              <a:ea typeface="Montserrat Light"/>
              <a:cs typeface="Montserrat Light"/>
              <a:sym typeface="Montserrat Light"/>
            </a:endParaRPr>
          </a:p>
          <a:p>
            <a:pPr indent="-495300" lvl="0" marL="457200" marR="0" rtl="0" algn="l">
              <a:lnSpc>
                <a:spcPct val="120000"/>
              </a:lnSpc>
              <a:spcBef>
                <a:spcPts val="0"/>
              </a:spcBef>
              <a:spcAft>
                <a:spcPts val="0"/>
              </a:spcAft>
              <a:buClr>
                <a:schemeClr val="lt1"/>
              </a:buClr>
              <a:buSzPts val="4200"/>
              <a:buFont typeface="Montserrat Light"/>
              <a:buChar char="-"/>
            </a:pPr>
            <a:r>
              <a:rPr lang="en-US" sz="4200">
                <a:solidFill>
                  <a:schemeClr val="lt1"/>
                </a:solidFill>
                <a:latin typeface="Montserrat Light"/>
                <a:ea typeface="Montserrat Light"/>
                <a:cs typeface="Montserrat Light"/>
                <a:sym typeface="Montserrat Light"/>
              </a:rPr>
              <a:t>React native linear gradient for background</a:t>
            </a:r>
            <a:endParaRPr sz="4200">
              <a:solidFill>
                <a:schemeClr val="lt1"/>
              </a:solidFill>
              <a:latin typeface="Montserrat Light"/>
              <a:ea typeface="Montserrat Light"/>
              <a:cs typeface="Montserrat Light"/>
              <a:sym typeface="Montserrat Light"/>
            </a:endParaRPr>
          </a:p>
          <a:p>
            <a:pPr indent="-495300" lvl="0" marL="457200" marR="0" rtl="0" algn="l">
              <a:lnSpc>
                <a:spcPct val="120000"/>
              </a:lnSpc>
              <a:spcBef>
                <a:spcPts val="0"/>
              </a:spcBef>
              <a:spcAft>
                <a:spcPts val="0"/>
              </a:spcAft>
              <a:buClr>
                <a:schemeClr val="lt1"/>
              </a:buClr>
              <a:buSzPts val="4200"/>
              <a:buFont typeface="Montserrat Light"/>
              <a:buChar char="-"/>
            </a:pPr>
            <a:r>
              <a:rPr lang="en-US" sz="4200">
                <a:solidFill>
                  <a:schemeClr val="lt1"/>
                </a:solidFill>
                <a:latin typeface="Montserrat Light"/>
                <a:ea typeface="Montserrat Light"/>
                <a:cs typeface="Montserrat Light"/>
                <a:sym typeface="Montserrat Light"/>
              </a:rPr>
              <a:t>Flatlist for displaying posts / friends</a:t>
            </a:r>
            <a:endParaRPr sz="4200">
              <a:solidFill>
                <a:schemeClr val="lt1"/>
              </a:solidFill>
              <a:latin typeface="Montserrat Light"/>
              <a:ea typeface="Montserrat Light"/>
              <a:cs typeface="Montserrat Light"/>
              <a:sym typeface="Montserrat Light"/>
            </a:endParaRPr>
          </a:p>
          <a:p>
            <a:pPr indent="-495300" lvl="0" marL="457200" marR="0" rtl="0" algn="l">
              <a:lnSpc>
                <a:spcPct val="120000"/>
              </a:lnSpc>
              <a:spcBef>
                <a:spcPts val="0"/>
              </a:spcBef>
              <a:spcAft>
                <a:spcPts val="0"/>
              </a:spcAft>
              <a:buClr>
                <a:schemeClr val="lt1"/>
              </a:buClr>
              <a:buSzPts val="4200"/>
              <a:buFont typeface="Montserrat Light"/>
              <a:buChar char="-"/>
            </a:pPr>
            <a:r>
              <a:rPr lang="en-US" sz="4200">
                <a:solidFill>
                  <a:schemeClr val="lt1"/>
                </a:solidFill>
                <a:latin typeface="Montserrat Light"/>
                <a:ea typeface="Montserrat Light"/>
                <a:cs typeface="Montserrat Light"/>
                <a:sym typeface="Montserrat Light"/>
              </a:rPr>
              <a:t>Supabase for storing posts, comments, like condition, images</a:t>
            </a:r>
            <a:endParaRPr sz="4200">
              <a:solidFill>
                <a:schemeClr val="lt1"/>
              </a:solidFill>
              <a:latin typeface="Montserrat Light"/>
              <a:ea typeface="Montserrat Light"/>
              <a:cs typeface="Montserrat Light"/>
              <a:sym typeface="Montserrat Light"/>
            </a:endParaRPr>
          </a:p>
        </p:txBody>
      </p:sp>
      <p:sp>
        <p:nvSpPr>
          <p:cNvPr id="642" name="Google Shape;642;p39"/>
          <p:cNvSpPr txBox="1"/>
          <p:nvPr/>
        </p:nvSpPr>
        <p:spPr>
          <a:xfrm>
            <a:off x="804250" y="6984075"/>
            <a:ext cx="9008400" cy="13605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200">
                <a:solidFill>
                  <a:schemeClr val="lt1"/>
                </a:solidFill>
                <a:latin typeface="Montserrat Light"/>
                <a:ea typeface="Montserrat Light"/>
                <a:cs typeface="Montserrat Light"/>
                <a:sym typeface="Montserrat Light"/>
              </a:rPr>
              <a:t>Figma</a:t>
            </a:r>
            <a:endParaRPr sz="4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design revisions</a:t>
            </a:r>
            <a:endParaRPr sz="3200">
              <a:solidFill>
                <a:schemeClr val="lt1"/>
              </a:solidFill>
              <a:latin typeface="Montserrat Light"/>
              <a:ea typeface="Montserrat Light"/>
              <a:cs typeface="Montserrat Light"/>
              <a:sym typeface="Montserrat Light"/>
            </a:endParaRPr>
          </a:p>
        </p:txBody>
      </p:sp>
      <p:sp>
        <p:nvSpPr>
          <p:cNvPr id="643" name="Google Shape;643;p39"/>
          <p:cNvSpPr txBox="1"/>
          <p:nvPr/>
        </p:nvSpPr>
        <p:spPr>
          <a:xfrm>
            <a:off x="6528750" y="12321250"/>
            <a:ext cx="9008400" cy="6156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400">
                <a:solidFill>
                  <a:schemeClr val="lt1"/>
                </a:solidFill>
                <a:latin typeface="Montserrat Light"/>
                <a:ea typeface="Montserrat Light"/>
                <a:cs typeface="Montserrat Light"/>
                <a:sym typeface="Montserrat Light"/>
              </a:rPr>
              <a:t>backend: store data</a:t>
            </a:r>
            <a:endParaRPr sz="2400">
              <a:solidFill>
                <a:schemeClr val="lt1"/>
              </a:solidFill>
              <a:latin typeface="Montserrat Light"/>
              <a:ea typeface="Montserrat Light"/>
              <a:cs typeface="Montserrat Light"/>
              <a:sym typeface="Montserrat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40"/>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49" name="Google Shape;649;p40"/>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0" name="Google Shape;650;p40"/>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1" name="Google Shape;651;p40"/>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2" name="Google Shape;652;p40"/>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3" name="Google Shape;653;p40"/>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4" name="Google Shape;654;p40"/>
          <p:cNvSpPr txBox="1"/>
          <p:nvPr/>
        </p:nvSpPr>
        <p:spPr>
          <a:xfrm>
            <a:off x="3706784" y="4503000"/>
            <a:ext cx="16964100" cy="4710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15000">
                <a:solidFill>
                  <a:schemeClr val="accent4"/>
                </a:solidFill>
                <a:latin typeface="Playfair Display ExtraBold"/>
                <a:ea typeface="Playfair Display ExtraBold"/>
                <a:cs typeface="Playfair Display ExtraBold"/>
                <a:sym typeface="Playfair Display ExtraBold"/>
              </a:rPr>
              <a:t>Implemented Features</a:t>
            </a:r>
            <a:endParaRPr sz="150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41"/>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60" name="Google Shape;660;p41"/>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61" name="Google Shape;661;p41"/>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62" name="Google Shape;662;p41"/>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63" name="Google Shape;663;p41"/>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64" name="Google Shape;664;p4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Feed</a:t>
            </a:r>
            <a:endParaRPr/>
          </a:p>
        </p:txBody>
      </p:sp>
      <p:pic>
        <p:nvPicPr>
          <p:cNvPr id="665" name="Google Shape;665;p41"/>
          <p:cNvPicPr preferRelativeResize="0"/>
          <p:nvPr/>
        </p:nvPicPr>
        <p:blipFill rotWithShape="1">
          <a:blip r:embed="rId3">
            <a:alphaModFix/>
          </a:blip>
          <a:srcRect b="0" l="0" r="0" t="4861"/>
          <a:stretch/>
        </p:blipFill>
        <p:spPr>
          <a:xfrm>
            <a:off x="4834675" y="2582900"/>
            <a:ext cx="4632524" cy="9541550"/>
          </a:xfrm>
          <a:prstGeom prst="rect">
            <a:avLst/>
          </a:prstGeom>
          <a:noFill/>
          <a:ln>
            <a:noFill/>
          </a:ln>
        </p:spPr>
      </p:pic>
      <p:pic>
        <p:nvPicPr>
          <p:cNvPr id="666" name="Google Shape;666;p41"/>
          <p:cNvPicPr preferRelativeResize="0"/>
          <p:nvPr/>
        </p:nvPicPr>
        <p:blipFill rotWithShape="1">
          <a:blip r:embed="rId4">
            <a:alphaModFix/>
          </a:blip>
          <a:srcRect b="2118" l="0" r="0" t="4134"/>
          <a:stretch/>
        </p:blipFill>
        <p:spPr>
          <a:xfrm>
            <a:off x="13304725" y="2582900"/>
            <a:ext cx="4701670" cy="9541550"/>
          </a:xfrm>
          <a:prstGeom prst="rect">
            <a:avLst/>
          </a:prstGeom>
          <a:noFill/>
          <a:ln>
            <a:noFill/>
          </a:ln>
        </p:spPr>
      </p:pic>
      <p:sp>
        <p:nvSpPr>
          <p:cNvPr id="667" name="Google Shape;667;p41"/>
          <p:cNvSpPr/>
          <p:nvPr/>
        </p:nvSpPr>
        <p:spPr>
          <a:xfrm rot="-534">
            <a:off x="10476926" y="6714910"/>
            <a:ext cx="1931700" cy="933600"/>
          </a:xfrm>
          <a:prstGeom prst="rightArrow">
            <a:avLst>
              <a:gd fmla="val 50000" name="adj1"/>
              <a:gd fmla="val 50000" name="adj2"/>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668" name="Google Shape;668;p41"/>
          <p:cNvSpPr txBox="1"/>
          <p:nvPr/>
        </p:nvSpPr>
        <p:spPr>
          <a:xfrm>
            <a:off x="4641550" y="12494775"/>
            <a:ext cx="90084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200">
                <a:solidFill>
                  <a:schemeClr val="lt1"/>
                </a:solidFill>
                <a:latin typeface="Montserrat Light"/>
                <a:ea typeface="Montserrat Light"/>
                <a:cs typeface="Montserrat Light"/>
                <a:sym typeface="Montserrat Light"/>
              </a:rPr>
              <a:t>Developing Version </a:t>
            </a:r>
            <a:endParaRPr sz="4200">
              <a:solidFill>
                <a:schemeClr val="lt1"/>
              </a:solidFill>
              <a:latin typeface="Montserrat Light"/>
              <a:ea typeface="Montserrat Light"/>
              <a:cs typeface="Montserrat Light"/>
              <a:sym typeface="Montserrat Light"/>
            </a:endParaRPr>
          </a:p>
        </p:txBody>
      </p:sp>
      <p:sp>
        <p:nvSpPr>
          <p:cNvPr id="669" name="Google Shape;669;p41"/>
          <p:cNvSpPr txBox="1"/>
          <p:nvPr/>
        </p:nvSpPr>
        <p:spPr>
          <a:xfrm>
            <a:off x="13735800" y="12494775"/>
            <a:ext cx="90084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4200">
                <a:solidFill>
                  <a:schemeClr val="lt1"/>
                </a:solidFill>
                <a:latin typeface="Montserrat Light"/>
                <a:ea typeface="Montserrat Light"/>
                <a:cs typeface="Montserrat Light"/>
                <a:sym typeface="Montserrat Light"/>
              </a:rPr>
              <a:t>Current</a:t>
            </a:r>
            <a:r>
              <a:rPr lang="en-US" sz="4200">
                <a:solidFill>
                  <a:schemeClr val="lt1"/>
                </a:solidFill>
                <a:latin typeface="Montserrat Light"/>
                <a:ea typeface="Montserrat Light"/>
                <a:cs typeface="Montserrat Light"/>
                <a:sym typeface="Montserrat Light"/>
              </a:rPr>
              <a:t> Version </a:t>
            </a:r>
            <a:endParaRPr sz="4200">
              <a:solidFill>
                <a:schemeClr val="lt1"/>
              </a:solidFill>
              <a:latin typeface="Montserrat Light"/>
              <a:ea typeface="Montserrat Light"/>
              <a:cs typeface="Montserrat Light"/>
              <a:sym typeface="Montserrat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42"/>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5" name="Google Shape;675;p42"/>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6" name="Google Shape;676;p42"/>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7" name="Google Shape;677;p42"/>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8" name="Google Shape;678;p42"/>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9" name="Google Shape;679;p4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Calendar Scheduling</a:t>
            </a:r>
            <a:endParaRPr/>
          </a:p>
        </p:txBody>
      </p:sp>
      <p:pic>
        <p:nvPicPr>
          <p:cNvPr id="680" name="Google Shape;680;p42"/>
          <p:cNvPicPr preferRelativeResize="0"/>
          <p:nvPr/>
        </p:nvPicPr>
        <p:blipFill>
          <a:blip r:embed="rId3">
            <a:alphaModFix/>
          </a:blip>
          <a:stretch>
            <a:fillRect/>
          </a:stretch>
        </p:blipFill>
        <p:spPr>
          <a:xfrm>
            <a:off x="1039359" y="2089953"/>
            <a:ext cx="5229443" cy="11321247"/>
          </a:xfrm>
          <a:prstGeom prst="rect">
            <a:avLst/>
          </a:prstGeom>
          <a:noFill/>
          <a:ln>
            <a:noFill/>
          </a:ln>
        </p:spPr>
      </p:pic>
      <p:pic>
        <p:nvPicPr>
          <p:cNvPr id="681" name="Google Shape;681;p42"/>
          <p:cNvPicPr preferRelativeResize="0"/>
          <p:nvPr/>
        </p:nvPicPr>
        <p:blipFill>
          <a:blip r:embed="rId4">
            <a:alphaModFix/>
          </a:blip>
          <a:stretch>
            <a:fillRect/>
          </a:stretch>
        </p:blipFill>
        <p:spPr>
          <a:xfrm>
            <a:off x="6709864" y="2089953"/>
            <a:ext cx="5229443" cy="11321247"/>
          </a:xfrm>
          <a:prstGeom prst="rect">
            <a:avLst/>
          </a:prstGeom>
          <a:noFill/>
          <a:ln>
            <a:noFill/>
          </a:ln>
        </p:spPr>
      </p:pic>
      <p:pic>
        <p:nvPicPr>
          <p:cNvPr id="682" name="Google Shape;682;p42"/>
          <p:cNvPicPr preferRelativeResize="0"/>
          <p:nvPr/>
        </p:nvPicPr>
        <p:blipFill>
          <a:blip r:embed="rId5">
            <a:alphaModFix/>
          </a:blip>
          <a:stretch>
            <a:fillRect/>
          </a:stretch>
        </p:blipFill>
        <p:spPr>
          <a:xfrm>
            <a:off x="12519395" y="2089953"/>
            <a:ext cx="5229443" cy="11321247"/>
          </a:xfrm>
          <a:prstGeom prst="rect">
            <a:avLst/>
          </a:prstGeom>
          <a:noFill/>
          <a:ln>
            <a:noFill/>
          </a:ln>
        </p:spPr>
      </p:pic>
      <p:pic>
        <p:nvPicPr>
          <p:cNvPr id="683" name="Google Shape;683;p42"/>
          <p:cNvPicPr preferRelativeResize="0"/>
          <p:nvPr/>
        </p:nvPicPr>
        <p:blipFill>
          <a:blip r:embed="rId6">
            <a:alphaModFix/>
          </a:blip>
          <a:stretch>
            <a:fillRect/>
          </a:stretch>
        </p:blipFill>
        <p:spPr>
          <a:xfrm>
            <a:off x="18215164" y="2089922"/>
            <a:ext cx="5229424" cy="1132129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43"/>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9" name="Google Shape;689;p43"/>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90" name="Google Shape;690;p43"/>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91" name="Google Shape;691;p43"/>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92" name="Google Shape;692;p43"/>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93" name="Google Shape;693;p4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Friends</a:t>
            </a:r>
            <a:endParaRPr/>
          </a:p>
        </p:txBody>
      </p:sp>
      <p:sp>
        <p:nvSpPr>
          <p:cNvPr id="694" name="Google Shape;694;p43"/>
          <p:cNvSpPr txBox="1"/>
          <p:nvPr/>
        </p:nvSpPr>
        <p:spPr>
          <a:xfrm>
            <a:off x="11230100" y="5788450"/>
            <a:ext cx="9446100" cy="3986700"/>
          </a:xfrm>
          <a:prstGeom prst="rect">
            <a:avLst/>
          </a:prstGeom>
          <a:noFill/>
          <a:ln>
            <a:noFill/>
          </a:ln>
        </p:spPr>
        <p:txBody>
          <a:bodyPr anchorCtr="0" anchor="t" bIns="45700" lIns="91425" spcFirstLastPara="1" rIns="91425" wrap="square" tIns="45700">
            <a:spAutoFit/>
          </a:bodyPr>
          <a:lstStyle/>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Drop down and Search function still under implementation</a:t>
            </a:r>
            <a:endParaRPr sz="40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p:txBody>
      </p:sp>
      <p:pic>
        <p:nvPicPr>
          <p:cNvPr id="695" name="Google Shape;695;p43"/>
          <p:cNvPicPr preferRelativeResize="0"/>
          <p:nvPr/>
        </p:nvPicPr>
        <p:blipFill rotWithShape="1">
          <a:blip r:embed="rId3">
            <a:alphaModFix/>
          </a:blip>
          <a:srcRect b="2386" l="0" r="0" t="4006"/>
          <a:stretch/>
        </p:blipFill>
        <p:spPr>
          <a:xfrm>
            <a:off x="4676025" y="2324237"/>
            <a:ext cx="5018951" cy="1017052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44"/>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1" name="Google Shape;701;p44"/>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2" name="Google Shape;702;p44"/>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3" name="Google Shape;703;p44"/>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4" name="Google Shape;704;p44"/>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5" name="Google Shape;705;p44"/>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6" name="Google Shape;706;p44"/>
          <p:cNvSpPr txBox="1"/>
          <p:nvPr/>
        </p:nvSpPr>
        <p:spPr>
          <a:xfrm>
            <a:off x="3706784" y="4503000"/>
            <a:ext cx="16964100" cy="4710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15000">
                <a:solidFill>
                  <a:schemeClr val="accent4"/>
                </a:solidFill>
                <a:latin typeface="Playfair Display ExtraBold"/>
                <a:ea typeface="Playfair Display ExtraBold"/>
                <a:cs typeface="Playfair Display ExtraBold"/>
                <a:sym typeface="Playfair Display ExtraBold"/>
              </a:rPr>
              <a:t>Uni</a:t>
            </a:r>
            <a:r>
              <a:rPr lang="en-US" sz="15000">
                <a:solidFill>
                  <a:schemeClr val="accent4"/>
                </a:solidFill>
                <a:latin typeface="Playfair Display ExtraBold"/>
                <a:ea typeface="Playfair Display ExtraBold"/>
                <a:cs typeface="Playfair Display ExtraBold"/>
                <a:sym typeface="Playfair Display ExtraBold"/>
              </a:rPr>
              <a:t>mplemented Features + Plan</a:t>
            </a:r>
            <a:endParaRPr sz="150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45"/>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2" name="Google Shape;712;p45"/>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3" name="Google Shape;713;p45"/>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4" name="Google Shape;714;p45"/>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5" name="Google Shape;715;p45"/>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6" name="Google Shape;716;p45"/>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We have yet to implement…</a:t>
            </a:r>
            <a:endParaRPr/>
          </a:p>
        </p:txBody>
      </p:sp>
      <p:sp>
        <p:nvSpPr>
          <p:cNvPr id="717" name="Google Shape;717;p45"/>
          <p:cNvSpPr txBox="1"/>
          <p:nvPr/>
        </p:nvSpPr>
        <p:spPr>
          <a:xfrm>
            <a:off x="3311225" y="2164288"/>
            <a:ext cx="17755200" cy="11744400"/>
          </a:xfrm>
          <a:prstGeom prst="rect">
            <a:avLst/>
          </a:prstGeom>
          <a:noFill/>
          <a:ln>
            <a:noFill/>
          </a:ln>
        </p:spPr>
        <p:txBody>
          <a:bodyPr anchorCtr="0" anchor="t" bIns="45700" lIns="91425" spcFirstLastPara="1" rIns="91425" wrap="square" tIns="45700">
            <a:spAutoFit/>
          </a:bodyPr>
          <a:lstStyle/>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Profile page</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Movie page</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Add function</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Map (Allen)</a:t>
            </a:r>
            <a:endParaRPr sz="55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Friends (Charlotte) </a:t>
            </a:r>
            <a:endParaRPr sz="5500">
              <a:solidFill>
                <a:schemeClr val="lt1"/>
              </a:solidFill>
              <a:latin typeface="Montserrat Light"/>
              <a:ea typeface="Montserrat Light"/>
              <a:cs typeface="Montserrat Light"/>
              <a:sym typeface="Montserrat Light"/>
            </a:endParaRPr>
          </a:p>
          <a:p>
            <a:pPr indent="-482600" lvl="1" marL="914400" rtl="0" algn="l">
              <a:lnSpc>
                <a:spcPct val="120000"/>
              </a:lnSpc>
              <a:spcBef>
                <a:spcPts val="0"/>
              </a:spcBef>
              <a:spcAft>
                <a:spcPts val="0"/>
              </a:spcAft>
              <a:buClr>
                <a:schemeClr val="lt1"/>
              </a:buClr>
              <a:buSzPts val="4000"/>
              <a:buFont typeface="Montserrat Light"/>
              <a:buChar char="○"/>
            </a:pPr>
            <a:r>
              <a:rPr lang="en-US" sz="4000">
                <a:solidFill>
                  <a:schemeClr val="lt1"/>
                </a:solidFill>
                <a:latin typeface="Montserrat Light"/>
                <a:ea typeface="Montserrat Light"/>
                <a:cs typeface="Montserrat Light"/>
                <a:sym typeface="Montserrat Light"/>
              </a:rPr>
              <a:t>Drop-down bar / Search a friend</a:t>
            </a:r>
            <a:endParaRPr sz="4000">
              <a:solidFill>
                <a:schemeClr val="lt1"/>
              </a:solidFill>
              <a:latin typeface="Montserrat Light"/>
              <a:ea typeface="Montserrat Light"/>
              <a:cs typeface="Montserrat Light"/>
              <a:sym typeface="Montserrat Light"/>
            </a:endParaRPr>
          </a:p>
          <a:p>
            <a:pPr indent="-482600" lvl="1" marL="914400" rtl="0" algn="l">
              <a:lnSpc>
                <a:spcPct val="120000"/>
              </a:lnSpc>
              <a:spcBef>
                <a:spcPts val="0"/>
              </a:spcBef>
              <a:spcAft>
                <a:spcPts val="0"/>
              </a:spcAft>
              <a:buClr>
                <a:schemeClr val="lt1"/>
              </a:buClr>
              <a:buSzPts val="4000"/>
              <a:buFont typeface="Montserrat Light"/>
              <a:buChar char="○"/>
            </a:pPr>
            <a:r>
              <a:rPr lang="en-US" sz="4000">
                <a:solidFill>
                  <a:schemeClr val="lt1"/>
                </a:solidFill>
                <a:latin typeface="Montserrat Light"/>
                <a:ea typeface="Montserrat Light"/>
                <a:cs typeface="Montserrat Light"/>
                <a:sym typeface="Montserrat Light"/>
              </a:rPr>
              <a:t>Message Page</a:t>
            </a:r>
            <a:endParaRPr sz="40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Feed: (Charlotte)</a:t>
            </a:r>
            <a:endParaRPr sz="5500">
              <a:solidFill>
                <a:schemeClr val="lt1"/>
              </a:solidFill>
              <a:latin typeface="Montserrat Light"/>
              <a:ea typeface="Montserrat Light"/>
              <a:cs typeface="Montserrat Light"/>
              <a:sym typeface="Montserrat Light"/>
            </a:endParaRPr>
          </a:p>
          <a:p>
            <a:pPr indent="-482600" lvl="1" marL="914400" rtl="0" algn="l">
              <a:lnSpc>
                <a:spcPct val="120000"/>
              </a:lnSpc>
              <a:spcBef>
                <a:spcPts val="0"/>
              </a:spcBef>
              <a:spcAft>
                <a:spcPts val="0"/>
              </a:spcAft>
              <a:buClr>
                <a:schemeClr val="lt1"/>
              </a:buClr>
              <a:buSzPts val="4000"/>
              <a:buFont typeface="Montserrat Light"/>
              <a:buChar char="○"/>
            </a:pPr>
            <a:r>
              <a:rPr lang="en-US" sz="4000">
                <a:solidFill>
                  <a:schemeClr val="lt1"/>
                </a:solidFill>
                <a:latin typeface="Montserrat Light"/>
                <a:ea typeface="Montserrat Light"/>
                <a:cs typeface="Montserrat Light"/>
                <a:sym typeface="Montserrat Light"/>
              </a:rPr>
              <a:t>Ability to post</a:t>
            </a:r>
            <a:endParaRPr sz="4000">
              <a:solidFill>
                <a:schemeClr val="lt1"/>
              </a:solidFill>
              <a:latin typeface="Montserrat Light"/>
              <a:ea typeface="Montserrat Light"/>
              <a:cs typeface="Montserrat Light"/>
              <a:sym typeface="Montserrat Light"/>
            </a:endParaRPr>
          </a:p>
          <a:p>
            <a:pPr indent="-482600" lvl="1" marL="914400" rtl="0" algn="l">
              <a:lnSpc>
                <a:spcPct val="120000"/>
              </a:lnSpc>
              <a:spcBef>
                <a:spcPts val="0"/>
              </a:spcBef>
              <a:spcAft>
                <a:spcPts val="0"/>
              </a:spcAft>
              <a:buClr>
                <a:schemeClr val="lt1"/>
              </a:buClr>
              <a:buSzPts val="4000"/>
              <a:buFont typeface="Montserrat Light"/>
              <a:buChar char="○"/>
            </a:pPr>
            <a:r>
              <a:rPr lang="en-US" sz="4000">
                <a:solidFill>
                  <a:schemeClr val="lt1"/>
                </a:solidFill>
                <a:latin typeface="Montserrat Light"/>
                <a:ea typeface="Montserrat Light"/>
                <a:cs typeface="Montserrat Light"/>
                <a:sym typeface="Montserrat Light"/>
              </a:rPr>
              <a:t>Connecting add/rank activity to posting</a:t>
            </a:r>
            <a:endParaRPr sz="4000">
              <a:solidFill>
                <a:schemeClr val="lt1"/>
              </a:solidFill>
              <a:latin typeface="Montserrat Light"/>
              <a:ea typeface="Montserrat Light"/>
              <a:cs typeface="Montserrat Light"/>
              <a:sym typeface="Montserrat Light"/>
            </a:endParaRPr>
          </a:p>
          <a:p>
            <a:pPr indent="-577850" lvl="0" marL="457200" rtl="0" algn="l">
              <a:lnSpc>
                <a:spcPct val="120000"/>
              </a:lnSpc>
              <a:spcBef>
                <a:spcPts val="0"/>
              </a:spcBef>
              <a:spcAft>
                <a:spcPts val="0"/>
              </a:spcAft>
              <a:buClr>
                <a:schemeClr val="lt1"/>
              </a:buClr>
              <a:buSzPts val="5500"/>
              <a:buFont typeface="Montserrat Light"/>
              <a:buChar char="●"/>
            </a:pPr>
            <a:r>
              <a:rPr lang="en-US" sz="5500">
                <a:solidFill>
                  <a:schemeClr val="lt1"/>
                </a:solidFill>
                <a:latin typeface="Montserrat Light"/>
                <a:ea typeface="Montserrat Light"/>
                <a:cs typeface="Montserrat Light"/>
                <a:sym typeface="Montserrat Light"/>
              </a:rPr>
              <a:t>Calendar: (Yishu)</a:t>
            </a:r>
            <a:endParaRPr sz="5500">
              <a:solidFill>
                <a:schemeClr val="lt1"/>
              </a:solidFill>
              <a:latin typeface="Montserrat Light"/>
              <a:ea typeface="Montserrat Light"/>
              <a:cs typeface="Montserrat Light"/>
              <a:sym typeface="Montserrat Light"/>
            </a:endParaRPr>
          </a:p>
          <a:p>
            <a:pPr indent="-482600" lvl="1" marL="914400" rtl="0" algn="l">
              <a:lnSpc>
                <a:spcPct val="120000"/>
              </a:lnSpc>
              <a:spcBef>
                <a:spcPts val="0"/>
              </a:spcBef>
              <a:spcAft>
                <a:spcPts val="0"/>
              </a:spcAft>
              <a:buClr>
                <a:schemeClr val="lt1"/>
              </a:buClr>
              <a:buSzPts val="4000"/>
              <a:buFont typeface="Montserrat Light"/>
              <a:buChar char="○"/>
            </a:pPr>
            <a:r>
              <a:rPr lang="en-US" sz="4000">
                <a:solidFill>
                  <a:schemeClr val="lt1"/>
                </a:solidFill>
                <a:latin typeface="Montserrat Light"/>
                <a:ea typeface="Montserrat Light"/>
                <a:cs typeface="Montserrat Light"/>
                <a:sym typeface="Montserrat Light"/>
              </a:rPr>
              <a:t>Error handling messages and mechanism</a:t>
            </a:r>
            <a:endParaRPr sz="40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46"/>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23" name="Google Shape;723;p46"/>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24" name="Google Shape;724;p46"/>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25" name="Google Shape;725;p46"/>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26" name="Google Shape;726;p46"/>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27" name="Google Shape;727;p46"/>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28" name="Google Shape;728;p46"/>
          <p:cNvSpPr txBox="1"/>
          <p:nvPr/>
        </p:nvSpPr>
        <p:spPr>
          <a:xfrm>
            <a:off x="3706784" y="5657400"/>
            <a:ext cx="16964100" cy="24012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15000">
                <a:solidFill>
                  <a:schemeClr val="accent4"/>
                </a:solidFill>
                <a:latin typeface="Playfair Display ExtraBold"/>
                <a:ea typeface="Playfair Display ExtraBold"/>
                <a:cs typeface="Playfair Display ExtraBold"/>
                <a:sym typeface="Playfair Display ExtraBold"/>
              </a:rPr>
              <a:t>Hard Coded</a:t>
            </a:r>
            <a:endParaRPr sz="150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47"/>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34" name="Google Shape;734;p47"/>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35" name="Google Shape;735;p47"/>
          <p:cNvSpPr/>
          <p:nvPr/>
        </p:nvSpPr>
        <p:spPr>
          <a:xfrm flipH="1" rot="-5400000">
            <a:off x="16673067" y="1739004"/>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36" name="Google Shape;736;p47"/>
          <p:cNvSpPr/>
          <p:nvPr/>
        </p:nvSpPr>
        <p:spPr>
          <a:xfrm rot="6299965">
            <a:off x="222740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37" name="Google Shape;737;p47"/>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38" name="Google Shape;738;p4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Hard-coded features</a:t>
            </a:r>
            <a:endParaRPr/>
          </a:p>
        </p:txBody>
      </p:sp>
      <p:sp>
        <p:nvSpPr>
          <p:cNvPr id="739" name="Google Shape;739;p47"/>
          <p:cNvSpPr txBox="1"/>
          <p:nvPr/>
        </p:nvSpPr>
        <p:spPr>
          <a:xfrm>
            <a:off x="2531350" y="8560750"/>
            <a:ext cx="5042100" cy="939000"/>
          </a:xfrm>
          <a:prstGeom prst="rect">
            <a:avLst/>
          </a:prstGeom>
          <a:noFill/>
          <a:ln>
            <a:noFill/>
          </a:ln>
        </p:spPr>
        <p:txBody>
          <a:bodyPr anchorCtr="0" anchor="t" bIns="45700" lIns="91425" spcFirstLastPara="1" rIns="91425" wrap="square" tIns="45700">
            <a:spAutoFit/>
          </a:bodyPr>
          <a:lstStyle/>
          <a:p>
            <a:pPr indent="0" lvl="0" marL="457200" rtl="0" algn="l">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Feed Post</a:t>
            </a:r>
            <a:endParaRPr sz="5500">
              <a:solidFill>
                <a:schemeClr val="lt1"/>
              </a:solidFill>
              <a:latin typeface="Montserrat Light"/>
              <a:ea typeface="Montserrat Light"/>
              <a:cs typeface="Montserrat Light"/>
              <a:sym typeface="Montserrat Light"/>
            </a:endParaRPr>
          </a:p>
        </p:txBody>
      </p:sp>
      <p:pic>
        <p:nvPicPr>
          <p:cNvPr id="740" name="Google Shape;740;p47"/>
          <p:cNvPicPr preferRelativeResize="0"/>
          <p:nvPr/>
        </p:nvPicPr>
        <p:blipFill>
          <a:blip r:embed="rId3">
            <a:alphaModFix/>
          </a:blip>
          <a:stretch>
            <a:fillRect/>
          </a:stretch>
        </p:blipFill>
        <p:spPr>
          <a:xfrm>
            <a:off x="8771513" y="3616700"/>
            <a:ext cx="6061070" cy="4267650"/>
          </a:xfrm>
          <a:prstGeom prst="rect">
            <a:avLst/>
          </a:prstGeom>
          <a:noFill/>
          <a:ln>
            <a:noFill/>
          </a:ln>
        </p:spPr>
      </p:pic>
      <p:pic>
        <p:nvPicPr>
          <p:cNvPr id="741" name="Google Shape;741;p47"/>
          <p:cNvPicPr preferRelativeResize="0"/>
          <p:nvPr/>
        </p:nvPicPr>
        <p:blipFill>
          <a:blip r:embed="rId4">
            <a:alphaModFix/>
          </a:blip>
          <a:stretch>
            <a:fillRect/>
          </a:stretch>
        </p:blipFill>
        <p:spPr>
          <a:xfrm>
            <a:off x="15589175" y="3569938"/>
            <a:ext cx="6202175" cy="4361175"/>
          </a:xfrm>
          <a:prstGeom prst="rect">
            <a:avLst/>
          </a:prstGeom>
          <a:noFill/>
          <a:ln>
            <a:noFill/>
          </a:ln>
        </p:spPr>
      </p:pic>
      <p:pic>
        <p:nvPicPr>
          <p:cNvPr id="742" name="Google Shape;742;p47"/>
          <p:cNvPicPr preferRelativeResize="0"/>
          <p:nvPr/>
        </p:nvPicPr>
        <p:blipFill rotWithShape="1">
          <a:blip r:embed="rId5">
            <a:alphaModFix/>
          </a:blip>
          <a:srcRect b="14828" l="0" r="0" t="0"/>
          <a:stretch/>
        </p:blipFill>
        <p:spPr>
          <a:xfrm>
            <a:off x="2456300" y="3616688"/>
            <a:ext cx="5558625" cy="4267650"/>
          </a:xfrm>
          <a:prstGeom prst="rect">
            <a:avLst/>
          </a:prstGeom>
          <a:noFill/>
          <a:ln>
            <a:noFill/>
          </a:ln>
        </p:spPr>
      </p:pic>
      <p:sp>
        <p:nvSpPr>
          <p:cNvPr id="743" name="Google Shape;743;p47"/>
          <p:cNvSpPr txBox="1"/>
          <p:nvPr/>
        </p:nvSpPr>
        <p:spPr>
          <a:xfrm>
            <a:off x="8771525" y="8560750"/>
            <a:ext cx="6447000" cy="93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Calendar Layout</a:t>
            </a:r>
            <a:endParaRPr sz="5500">
              <a:solidFill>
                <a:schemeClr val="lt1"/>
              </a:solidFill>
              <a:latin typeface="Montserrat Light"/>
              <a:ea typeface="Montserrat Light"/>
              <a:cs typeface="Montserrat Light"/>
              <a:sym typeface="Montserrat Light"/>
            </a:endParaRPr>
          </a:p>
        </p:txBody>
      </p:sp>
      <p:sp>
        <p:nvSpPr>
          <p:cNvPr id="744" name="Google Shape;744;p47"/>
          <p:cNvSpPr txBox="1"/>
          <p:nvPr/>
        </p:nvSpPr>
        <p:spPr>
          <a:xfrm>
            <a:off x="16001087" y="8560750"/>
            <a:ext cx="6447000" cy="939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Friend List</a:t>
            </a:r>
            <a:endParaRPr sz="5500">
              <a:solidFill>
                <a:schemeClr val="lt1"/>
              </a:solidFill>
              <a:latin typeface="Montserrat Light"/>
              <a:ea typeface="Montserrat Light"/>
              <a:cs typeface="Montserrat Light"/>
              <a:sym typeface="Montserrat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48"/>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0" name="Google Shape;750;p48"/>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1" name="Google Shape;751;p48"/>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2" name="Google Shape;752;p48"/>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3" name="Google Shape;753;p48"/>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4" name="Google Shape;754;p48"/>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5" name="Google Shape;755;p48"/>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6" name="Google Shape;756;p48"/>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757" name="Google Shape;757;p4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Wizard of Oz</a:t>
            </a:r>
            <a:r>
              <a:rPr lang="en-US" sz="8000">
                <a:solidFill>
                  <a:schemeClr val="dk2"/>
                </a:solidFill>
                <a:latin typeface="Playfair Display ExtraBold"/>
                <a:ea typeface="Playfair Display ExtraBold"/>
                <a:cs typeface="Playfair Display ExtraBold"/>
                <a:sym typeface="Playfair Display ExtraBold"/>
              </a:rPr>
              <a:t> features</a:t>
            </a:r>
            <a:endParaRPr sz="8000">
              <a:solidFill>
                <a:schemeClr val="dk2"/>
              </a:solidFill>
              <a:latin typeface="Playfair Display ExtraBold"/>
              <a:ea typeface="Playfair Display ExtraBold"/>
              <a:cs typeface="Playfair Display ExtraBold"/>
              <a:sym typeface="Playfair Display ExtraBold"/>
            </a:endParaRPr>
          </a:p>
        </p:txBody>
      </p:sp>
      <p:sp>
        <p:nvSpPr>
          <p:cNvPr id="758" name="Google Shape;758;p48"/>
          <p:cNvSpPr txBox="1"/>
          <p:nvPr/>
        </p:nvSpPr>
        <p:spPr>
          <a:xfrm>
            <a:off x="11317000" y="3082025"/>
            <a:ext cx="12924000" cy="9989700"/>
          </a:xfrm>
          <a:prstGeom prst="rect">
            <a:avLst/>
          </a:prstGeom>
          <a:noFill/>
          <a:ln>
            <a:noFill/>
          </a:ln>
        </p:spPr>
        <p:txBody>
          <a:bodyPr anchorCtr="0" anchor="t" bIns="45700" lIns="91425" spcFirstLastPara="1" rIns="91425" wrap="square" tIns="45700">
            <a:spAutoFit/>
          </a:bodyPr>
          <a:lstStyle/>
          <a:p>
            <a:pPr indent="-539750" lvl="0" marL="457200" marR="0" rtl="0" algn="l">
              <a:lnSpc>
                <a:spcPct val="120000"/>
              </a:lnSpc>
              <a:spcBef>
                <a:spcPts val="0"/>
              </a:spcBef>
              <a:spcAft>
                <a:spcPts val="0"/>
              </a:spcAft>
              <a:buClr>
                <a:schemeClr val="lt1"/>
              </a:buClr>
              <a:buSzPts val="4900"/>
              <a:buFont typeface="Montserrat Light"/>
              <a:buChar char="-"/>
            </a:pPr>
            <a:r>
              <a:rPr b="1" lang="en-US" sz="4900">
                <a:solidFill>
                  <a:schemeClr val="lt1"/>
                </a:solidFill>
                <a:latin typeface="Montserrat"/>
                <a:ea typeface="Montserrat"/>
                <a:cs typeface="Montserrat"/>
                <a:sym typeface="Montserrat"/>
              </a:rPr>
              <a:t>database/dataset</a:t>
            </a:r>
            <a:r>
              <a:rPr lang="en-US" sz="4900">
                <a:solidFill>
                  <a:schemeClr val="lt1"/>
                </a:solidFill>
                <a:latin typeface="Montserrat Light"/>
                <a:ea typeface="Montserrat Light"/>
                <a:cs typeface="Montserrat Light"/>
                <a:sym typeface="Montserrat Light"/>
              </a:rPr>
              <a:t> used to populate the feed posts and calendar events are artificially created but it seems to be created by multiple users</a:t>
            </a:r>
            <a:endParaRPr sz="4900">
              <a:solidFill>
                <a:schemeClr val="lt1"/>
              </a:solidFill>
              <a:latin typeface="Montserrat Light"/>
              <a:ea typeface="Montserrat Light"/>
              <a:cs typeface="Montserrat Light"/>
              <a:sym typeface="Montserrat Light"/>
            </a:endParaRPr>
          </a:p>
          <a:p>
            <a:pPr indent="-539750" lvl="0" marL="457200" marR="0" rtl="0" algn="l">
              <a:lnSpc>
                <a:spcPct val="120000"/>
              </a:lnSpc>
              <a:spcBef>
                <a:spcPts val="0"/>
              </a:spcBef>
              <a:spcAft>
                <a:spcPts val="0"/>
              </a:spcAft>
              <a:buClr>
                <a:schemeClr val="lt1"/>
              </a:buClr>
              <a:buSzPts val="4900"/>
              <a:buFont typeface="Montserrat Light"/>
              <a:buChar char="-"/>
            </a:pPr>
            <a:r>
              <a:rPr b="1" lang="en-US" sz="4900">
                <a:solidFill>
                  <a:schemeClr val="lt1"/>
                </a:solidFill>
                <a:latin typeface="Montserrat"/>
                <a:ea typeface="Montserrat"/>
                <a:cs typeface="Montserrat"/>
                <a:sym typeface="Montserrat"/>
              </a:rPr>
              <a:t>“send”</a:t>
            </a:r>
            <a:r>
              <a:rPr lang="en-US" sz="4900">
                <a:solidFill>
                  <a:schemeClr val="lt1"/>
                </a:solidFill>
                <a:latin typeface="Montserrat Light"/>
                <a:ea typeface="Montserrat Light"/>
                <a:cs typeface="Montserrat Light"/>
                <a:sym typeface="Montserrat Light"/>
              </a:rPr>
              <a:t> schedule the event for users but only appear in the current user’s calendar</a:t>
            </a:r>
            <a:endParaRPr sz="4900">
              <a:solidFill>
                <a:schemeClr val="lt1"/>
              </a:solidFill>
              <a:latin typeface="Montserrat Light"/>
              <a:ea typeface="Montserrat Light"/>
              <a:cs typeface="Montserrat Light"/>
              <a:sym typeface="Montserrat Light"/>
            </a:endParaRPr>
          </a:p>
          <a:p>
            <a:pPr indent="-539750" lvl="0" marL="457200" marR="0" rtl="0" algn="l">
              <a:lnSpc>
                <a:spcPct val="120000"/>
              </a:lnSpc>
              <a:spcBef>
                <a:spcPts val="0"/>
              </a:spcBef>
              <a:spcAft>
                <a:spcPts val="0"/>
              </a:spcAft>
              <a:buClr>
                <a:schemeClr val="lt1"/>
              </a:buClr>
              <a:buSzPts val="4900"/>
              <a:buFont typeface="Montserrat Light"/>
              <a:buChar char="-"/>
            </a:pPr>
            <a:r>
              <a:rPr b="1" lang="en-US" sz="4900">
                <a:solidFill>
                  <a:schemeClr val="lt1"/>
                </a:solidFill>
                <a:latin typeface="Montserrat"/>
                <a:ea typeface="Montserrat"/>
                <a:cs typeface="Montserrat"/>
                <a:sym typeface="Montserrat"/>
              </a:rPr>
              <a:t>“Preference Match”</a:t>
            </a:r>
            <a:r>
              <a:rPr lang="en-US" sz="4900">
                <a:solidFill>
                  <a:schemeClr val="lt1"/>
                </a:solidFill>
                <a:latin typeface="Montserrat Light"/>
                <a:ea typeface="Montserrat Light"/>
                <a:cs typeface="Montserrat Light"/>
                <a:sym typeface="Montserrat Light"/>
              </a:rPr>
              <a:t> return friends that are more likely to watch the film with you in scheduling</a:t>
            </a:r>
            <a:endParaRPr sz="49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pic>
        <p:nvPicPr>
          <p:cNvPr id="759" name="Google Shape;759;p48"/>
          <p:cNvPicPr preferRelativeResize="0"/>
          <p:nvPr/>
        </p:nvPicPr>
        <p:blipFill rotWithShape="1">
          <a:blip r:embed="rId3">
            <a:alphaModFix/>
          </a:blip>
          <a:srcRect b="1935" l="0" r="0" t="5889"/>
          <a:stretch/>
        </p:blipFill>
        <p:spPr>
          <a:xfrm>
            <a:off x="6108025" y="2481075"/>
            <a:ext cx="4701674" cy="9381632"/>
          </a:xfrm>
          <a:prstGeom prst="rect">
            <a:avLst/>
          </a:prstGeom>
          <a:noFill/>
          <a:ln>
            <a:noFill/>
          </a:ln>
        </p:spPr>
      </p:pic>
      <p:pic>
        <p:nvPicPr>
          <p:cNvPr id="760" name="Google Shape;760;p48"/>
          <p:cNvPicPr preferRelativeResize="0"/>
          <p:nvPr/>
        </p:nvPicPr>
        <p:blipFill rotWithShape="1">
          <a:blip r:embed="rId4">
            <a:alphaModFix/>
          </a:blip>
          <a:srcRect b="2118" l="0" r="0" t="4134"/>
          <a:stretch/>
        </p:blipFill>
        <p:spPr>
          <a:xfrm>
            <a:off x="899050" y="2401112"/>
            <a:ext cx="4701670" cy="95415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49"/>
          <p:cNvSpPr/>
          <p:nvPr/>
        </p:nvSpPr>
        <p:spPr>
          <a:xfrm rot="-5400000">
            <a:off x="6780419" y="-6664794"/>
            <a:ext cx="10997325" cy="2896331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6" name="Google Shape;766;p49"/>
          <p:cNvSpPr/>
          <p:nvPr/>
        </p:nvSpPr>
        <p:spPr>
          <a:xfrm flipH="1" rot="-5400000">
            <a:off x="16521326" y="-568382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7" name="Google Shape;767;p49"/>
          <p:cNvSpPr/>
          <p:nvPr/>
        </p:nvSpPr>
        <p:spPr>
          <a:xfrm>
            <a:off x="-1272410" y="2883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8" name="Google Shape;768;p49"/>
          <p:cNvSpPr/>
          <p:nvPr/>
        </p:nvSpPr>
        <p:spPr>
          <a:xfrm>
            <a:off x="-639024" y="12379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69" name="Google Shape;769;p49"/>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70" name="Google Shape;770;p49"/>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71" name="Google Shape;771;p49"/>
          <p:cNvSpPr/>
          <p:nvPr/>
        </p:nvSpPr>
        <p:spPr>
          <a:xfrm rot="6299965">
            <a:off x="21265039" y="-53856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72" name="Google Shape;772;p49"/>
          <p:cNvSpPr txBox="1"/>
          <p:nvPr/>
        </p:nvSpPr>
        <p:spPr>
          <a:xfrm>
            <a:off x="2107325" y="2712900"/>
            <a:ext cx="20163000" cy="939000"/>
          </a:xfrm>
          <a:prstGeom prst="rect">
            <a:avLst/>
          </a:prstGeom>
          <a:noFill/>
          <a:ln>
            <a:noFill/>
          </a:ln>
        </p:spPr>
        <p:txBody>
          <a:bodyPr anchorCtr="0" anchor="t" bIns="45700" lIns="91425" spcFirstLastPara="1" rIns="91425" wrap="square" tIns="45700">
            <a:spAutoFit/>
          </a:bodyPr>
          <a:lstStyle/>
          <a:p>
            <a:pPr indent="0" lvl="0" marL="457200" marR="0" rtl="0" algn="ctr">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
        <p:nvSpPr>
          <p:cNvPr id="773" name="Google Shape;773;p4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Challenges</a:t>
            </a:r>
            <a:endParaRPr sz="8000">
              <a:solidFill>
                <a:schemeClr val="dk2"/>
              </a:solidFill>
              <a:latin typeface="Playfair Display ExtraBold"/>
              <a:ea typeface="Playfair Display ExtraBold"/>
              <a:cs typeface="Playfair Display ExtraBold"/>
              <a:sym typeface="Playfair Display ExtraBold"/>
            </a:endParaRPr>
          </a:p>
        </p:txBody>
      </p:sp>
      <p:sp>
        <p:nvSpPr>
          <p:cNvPr id="774" name="Google Shape;774;p49"/>
          <p:cNvSpPr txBox="1"/>
          <p:nvPr/>
        </p:nvSpPr>
        <p:spPr>
          <a:xfrm>
            <a:off x="1836000" y="3651900"/>
            <a:ext cx="21336000" cy="7034400"/>
          </a:xfrm>
          <a:prstGeom prst="rect">
            <a:avLst/>
          </a:prstGeom>
          <a:noFill/>
          <a:ln>
            <a:noFill/>
          </a:ln>
        </p:spPr>
        <p:txBody>
          <a:bodyPr anchorCtr="0" anchor="t" bIns="45700" lIns="91425" spcFirstLastPara="1" rIns="91425" wrap="square" tIns="45700">
            <a:spAutoFit/>
          </a:bodyPr>
          <a:lstStyle/>
          <a:p>
            <a:pPr indent="-577850" lvl="0" marL="457200" marR="0" rtl="0" algn="l">
              <a:lnSpc>
                <a:spcPct val="120000"/>
              </a:lnSpc>
              <a:spcBef>
                <a:spcPts val="0"/>
              </a:spcBef>
              <a:spcAft>
                <a:spcPts val="0"/>
              </a:spcAft>
              <a:buClr>
                <a:schemeClr val="lt1"/>
              </a:buClr>
              <a:buSzPts val="5500"/>
              <a:buFont typeface="Montserrat Light"/>
              <a:buChar char="-"/>
            </a:pPr>
            <a:r>
              <a:rPr b="1" lang="en-US" sz="5500">
                <a:solidFill>
                  <a:schemeClr val="lt1"/>
                </a:solidFill>
                <a:latin typeface="Montserrat"/>
                <a:ea typeface="Montserrat"/>
                <a:cs typeface="Montserrat"/>
                <a:sym typeface="Montserrat"/>
              </a:rPr>
              <a:t>Supabase</a:t>
            </a:r>
            <a:r>
              <a:rPr lang="en-US" sz="5500">
                <a:solidFill>
                  <a:schemeClr val="lt1"/>
                </a:solidFill>
                <a:latin typeface="Montserrat Light"/>
                <a:ea typeface="Montserrat Light"/>
                <a:cs typeface="Montserrat Light"/>
                <a:sym typeface="Montserrat Light"/>
              </a:rPr>
              <a:t>: navigating tables and efficient ways to store data</a:t>
            </a:r>
            <a:endParaRPr sz="5500">
              <a:solidFill>
                <a:schemeClr val="lt1"/>
              </a:solidFill>
              <a:latin typeface="Montserrat Light"/>
              <a:ea typeface="Montserrat Light"/>
              <a:cs typeface="Montserrat Light"/>
              <a:sym typeface="Montserrat Light"/>
            </a:endParaRPr>
          </a:p>
          <a:p>
            <a:pPr indent="-577850" lvl="0" marL="457200" marR="0" rtl="0" algn="l">
              <a:lnSpc>
                <a:spcPct val="120000"/>
              </a:lnSpc>
              <a:spcBef>
                <a:spcPts val="0"/>
              </a:spcBef>
              <a:spcAft>
                <a:spcPts val="0"/>
              </a:spcAft>
              <a:buClr>
                <a:schemeClr val="lt1"/>
              </a:buClr>
              <a:buSzPts val="5500"/>
              <a:buFont typeface="Montserrat Light"/>
              <a:buChar char="-"/>
            </a:pPr>
            <a:r>
              <a:rPr b="1" lang="en-US" sz="5500">
                <a:solidFill>
                  <a:schemeClr val="lt1"/>
                </a:solidFill>
                <a:latin typeface="Montserrat"/>
                <a:ea typeface="Montserrat"/>
                <a:cs typeface="Montserrat"/>
                <a:sym typeface="Montserrat"/>
              </a:rPr>
              <a:t>Link</a:t>
            </a:r>
            <a:r>
              <a:rPr lang="en-US" sz="5500">
                <a:solidFill>
                  <a:schemeClr val="lt1"/>
                </a:solidFill>
                <a:latin typeface="Montserrat Light"/>
                <a:ea typeface="Montserrat Light"/>
                <a:cs typeface="Montserrat Light"/>
                <a:sym typeface="Montserrat Light"/>
              </a:rPr>
              <a:t>: functions between different parts of the app, for example, add a film should result in a post on feed</a:t>
            </a:r>
            <a:endParaRPr sz="5500">
              <a:solidFill>
                <a:schemeClr val="lt1"/>
              </a:solidFill>
              <a:latin typeface="Montserrat Light"/>
              <a:ea typeface="Montserrat Light"/>
              <a:cs typeface="Montserrat Light"/>
              <a:sym typeface="Montserrat Light"/>
            </a:endParaRPr>
          </a:p>
          <a:p>
            <a:pPr indent="-577850" lvl="0" marL="457200" marR="0" rtl="0" algn="l">
              <a:lnSpc>
                <a:spcPct val="120000"/>
              </a:lnSpc>
              <a:spcBef>
                <a:spcPts val="0"/>
              </a:spcBef>
              <a:spcAft>
                <a:spcPts val="0"/>
              </a:spcAft>
              <a:buClr>
                <a:schemeClr val="lt1"/>
              </a:buClr>
              <a:buSzPts val="5500"/>
              <a:buFont typeface="Montserrat Light"/>
              <a:buChar char="-"/>
            </a:pPr>
            <a:r>
              <a:rPr b="1" lang="en-US" sz="5500">
                <a:solidFill>
                  <a:schemeClr val="lt1"/>
                </a:solidFill>
                <a:latin typeface="Montserrat"/>
                <a:ea typeface="Montserrat"/>
                <a:cs typeface="Montserrat"/>
                <a:sym typeface="Montserrat"/>
              </a:rPr>
              <a:t>Interactions</a:t>
            </a:r>
            <a:r>
              <a:rPr lang="en-US" sz="5500">
                <a:solidFill>
                  <a:schemeClr val="lt1"/>
                </a:solidFill>
                <a:latin typeface="Montserrat Light"/>
                <a:ea typeface="Montserrat Light"/>
                <a:cs typeface="Montserrat Light"/>
                <a:sym typeface="Montserrat Light"/>
              </a:rPr>
              <a:t> between users: how to add a friend? chat function &amp; schedule a group watch within chat</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rgbClr val="FFFFFF"/>
              </a:solidFill>
              <a:latin typeface="Montserrat Light"/>
              <a:ea typeface="Montserrat Light"/>
              <a:cs typeface="Montserrat Light"/>
              <a:sym typeface="Montserrat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50"/>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80" name="Google Shape;780;p50"/>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81" name="Google Shape;781;p50"/>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82" name="Google Shape;782;p50"/>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83" name="Google Shape;783;p50"/>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84" name="Google Shape;784;p50"/>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85" name="Google Shape;785;p50"/>
          <p:cNvSpPr txBox="1"/>
          <p:nvPr/>
        </p:nvSpPr>
        <p:spPr>
          <a:xfrm>
            <a:off x="3706784" y="5657400"/>
            <a:ext cx="16964100" cy="24012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15000">
                <a:solidFill>
                  <a:schemeClr val="accent4"/>
                </a:solidFill>
                <a:latin typeface="Playfair Display ExtraBold"/>
                <a:ea typeface="Playfair Display ExtraBold"/>
                <a:cs typeface="Playfair Display ExtraBold"/>
                <a:sym typeface="Playfair Display ExtraBold"/>
              </a:rPr>
              <a:t>Questions?</a:t>
            </a:r>
            <a:endParaRPr sz="150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51"/>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1" name="Google Shape;791;p51"/>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2" name="Google Shape;792;p51"/>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3" name="Google Shape;793;p51"/>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4" name="Google Shape;794;p51"/>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5" name="Google Shape;795;p51"/>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6" name="Google Shape;796;p51"/>
          <p:cNvSpPr txBox="1"/>
          <p:nvPr/>
        </p:nvSpPr>
        <p:spPr>
          <a:xfrm>
            <a:off x="3706784" y="5657400"/>
            <a:ext cx="16964100" cy="24012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15000">
                <a:solidFill>
                  <a:schemeClr val="lt1"/>
                </a:solidFill>
                <a:latin typeface="Playfair Display ExtraBold"/>
                <a:ea typeface="Playfair Display ExtraBold"/>
                <a:cs typeface="Playfair Display ExtraBold"/>
                <a:sym typeface="Playfair Display ExtraBold"/>
              </a:rPr>
              <a:t>Thank you!</a:t>
            </a:r>
            <a:endParaRPr sz="150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Theme">
  <a:themeElements>
    <a:clrScheme name="12 Web Design and Business Presentation">
      <a:dk1>
        <a:srgbClr val="ABB2B7"/>
      </a:dk1>
      <a:lt1>
        <a:srgbClr val="FFFFFF"/>
      </a:lt1>
      <a:dk2>
        <a:srgbClr val="898DDE"/>
      </a:dk2>
      <a:lt2>
        <a:srgbClr val="000F29"/>
      </a:lt2>
      <a:accent1>
        <a:srgbClr val="3037B1"/>
      </a:accent1>
      <a:accent2>
        <a:srgbClr val="7682F8"/>
      </a:accent2>
      <a:accent3>
        <a:srgbClr val="FFC3D0"/>
      </a:accent3>
      <a:accent4>
        <a:srgbClr val="59D7CE"/>
      </a:accent4>
      <a:accent5>
        <a:srgbClr val="A1C3FF"/>
      </a:accent5>
      <a:accent6>
        <a:srgbClr val="476090"/>
      </a:accent6>
      <a:hlink>
        <a:srgbClr val="ABB2B7"/>
      </a:hlink>
      <a:folHlink>
        <a:srgbClr val="ABB2B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fault Theme">
  <a:themeElements>
    <a:clrScheme name="12 Web Design and Business Presentation">
      <a:dk1>
        <a:srgbClr val="ABB2B7"/>
      </a:dk1>
      <a:lt1>
        <a:srgbClr val="FFFFFF"/>
      </a:lt1>
      <a:dk2>
        <a:srgbClr val="898DDE"/>
      </a:dk2>
      <a:lt2>
        <a:srgbClr val="000F29"/>
      </a:lt2>
      <a:accent1>
        <a:srgbClr val="3037B1"/>
      </a:accent1>
      <a:accent2>
        <a:srgbClr val="7682F8"/>
      </a:accent2>
      <a:accent3>
        <a:srgbClr val="FFC3D0"/>
      </a:accent3>
      <a:accent4>
        <a:srgbClr val="59D7CE"/>
      </a:accent4>
      <a:accent5>
        <a:srgbClr val="A1C3FF"/>
      </a:accent5>
      <a:accent6>
        <a:srgbClr val="476090"/>
      </a:accent6>
      <a:hlink>
        <a:srgbClr val="ABB2B7"/>
      </a:hlink>
      <a:folHlink>
        <a:srgbClr val="ABB2B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